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73"/>
  </p:notesMasterIdLst>
  <p:sldIdLst>
    <p:sldId id="2147483583" r:id="rId5"/>
    <p:sldId id="2147483551" r:id="rId6"/>
    <p:sldId id="263" r:id="rId7"/>
    <p:sldId id="10953" r:id="rId8"/>
    <p:sldId id="2147483572" r:id="rId9"/>
    <p:sldId id="2147483581" r:id="rId10"/>
    <p:sldId id="2147483574" r:id="rId11"/>
    <p:sldId id="2147483436" r:id="rId12"/>
    <p:sldId id="2147483575" r:id="rId13"/>
    <p:sldId id="2147483577" r:id="rId14"/>
    <p:sldId id="2147483597" r:id="rId15"/>
    <p:sldId id="265" r:id="rId16"/>
    <p:sldId id="2147483591" r:id="rId17"/>
    <p:sldId id="2147483607" r:id="rId18"/>
    <p:sldId id="2147483576" r:id="rId19"/>
    <p:sldId id="2147483580" r:id="rId20"/>
    <p:sldId id="2147483579" r:id="rId21"/>
    <p:sldId id="2147472774" r:id="rId22"/>
    <p:sldId id="2147483584" r:id="rId23"/>
    <p:sldId id="2147483590" r:id="rId24"/>
    <p:sldId id="2147483585" r:id="rId25"/>
    <p:sldId id="2147483586" r:id="rId26"/>
    <p:sldId id="2147483587" r:id="rId27"/>
    <p:sldId id="2147483588" r:id="rId28"/>
    <p:sldId id="2147483589" r:id="rId29"/>
    <p:sldId id="2147483593" r:id="rId30"/>
    <p:sldId id="2147483596" r:id="rId31"/>
    <p:sldId id="2147483569" r:id="rId32"/>
    <p:sldId id="2147483595" r:id="rId33"/>
    <p:sldId id="2147483598" r:id="rId34"/>
    <p:sldId id="2147483599" r:id="rId35"/>
    <p:sldId id="2147483600" r:id="rId36"/>
    <p:sldId id="2147483601" r:id="rId37"/>
    <p:sldId id="2147483602" r:id="rId38"/>
    <p:sldId id="2147483603" r:id="rId39"/>
    <p:sldId id="2147483604" r:id="rId40"/>
    <p:sldId id="2147483606" r:id="rId41"/>
    <p:sldId id="2147483605" r:id="rId42"/>
    <p:sldId id="2147483608" r:id="rId43"/>
    <p:sldId id="2147483610" r:id="rId44"/>
    <p:sldId id="2147483609" r:id="rId45"/>
    <p:sldId id="2147483627" r:id="rId46"/>
    <p:sldId id="2147483592" r:id="rId47"/>
    <p:sldId id="2147483594" r:id="rId48"/>
    <p:sldId id="2147483618" r:id="rId49"/>
    <p:sldId id="2147483619" r:id="rId50"/>
    <p:sldId id="2147483613" r:id="rId51"/>
    <p:sldId id="2147483614" r:id="rId52"/>
    <p:sldId id="2147483570" r:id="rId53"/>
    <p:sldId id="2147483612" r:id="rId54"/>
    <p:sldId id="2147483611" r:id="rId55"/>
    <p:sldId id="2147483631" r:id="rId56"/>
    <p:sldId id="2147483622" r:id="rId57"/>
    <p:sldId id="2147483623" r:id="rId58"/>
    <p:sldId id="2147483624" r:id="rId59"/>
    <p:sldId id="2147483628" r:id="rId60"/>
    <p:sldId id="2147483616" r:id="rId61"/>
    <p:sldId id="2147483629" r:id="rId62"/>
    <p:sldId id="2147483617" r:id="rId63"/>
    <p:sldId id="2147483615" r:id="rId64"/>
    <p:sldId id="2147483630" r:id="rId65"/>
    <p:sldId id="2147483635" r:id="rId66"/>
    <p:sldId id="2147483633" r:id="rId67"/>
    <p:sldId id="2147483625" r:id="rId68"/>
    <p:sldId id="2147483632" r:id="rId69"/>
    <p:sldId id="2147483634" r:id="rId70"/>
    <p:sldId id="2147483626" r:id="rId71"/>
    <p:sldId id="2147483582"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204E912-0142-4F44-B0E0-4C1C230E5F88}">
          <p14:sldIdLst>
            <p14:sldId id="2147483583"/>
            <p14:sldId id="2147483551"/>
            <p14:sldId id="263"/>
            <p14:sldId id="10953"/>
            <p14:sldId id="2147483572"/>
            <p14:sldId id="2147483581"/>
            <p14:sldId id="2147483574"/>
            <p14:sldId id="2147483436"/>
            <p14:sldId id="2147483575"/>
            <p14:sldId id="2147483577"/>
            <p14:sldId id="2147483597"/>
            <p14:sldId id="265"/>
            <p14:sldId id="2147483591"/>
            <p14:sldId id="2147483607"/>
            <p14:sldId id="2147483576"/>
            <p14:sldId id="2147483580"/>
            <p14:sldId id="2147483579"/>
            <p14:sldId id="2147472774"/>
            <p14:sldId id="2147483584"/>
            <p14:sldId id="2147483590"/>
            <p14:sldId id="2147483585"/>
            <p14:sldId id="2147483586"/>
            <p14:sldId id="2147483587"/>
            <p14:sldId id="2147483588"/>
            <p14:sldId id="2147483589"/>
            <p14:sldId id="2147483593"/>
            <p14:sldId id="2147483596"/>
            <p14:sldId id="2147483569"/>
            <p14:sldId id="2147483595"/>
            <p14:sldId id="2147483598"/>
          </p14:sldIdLst>
        </p14:section>
        <p14:section name="Quote Build" id="{C299DDD8-DA44-C54A-926B-854F8A11DB94}">
          <p14:sldIdLst>
            <p14:sldId id="2147483599"/>
            <p14:sldId id="2147483600"/>
            <p14:sldId id="2147483601"/>
            <p14:sldId id="2147483602"/>
            <p14:sldId id="2147483603"/>
            <p14:sldId id="2147483604"/>
            <p14:sldId id="2147483606"/>
            <p14:sldId id="2147483605"/>
          </p14:sldIdLst>
        </p14:section>
        <p14:section name="Library Repsitory" id="{C4DE752D-1D7E-1548-AC53-D070F2611EAF}">
          <p14:sldIdLst>
            <p14:sldId id="2147483608"/>
            <p14:sldId id="2147483610"/>
            <p14:sldId id="2147483609"/>
            <p14:sldId id="2147483627"/>
            <p14:sldId id="2147483592"/>
            <p14:sldId id="2147483594"/>
            <p14:sldId id="2147483618"/>
            <p14:sldId id="2147483619"/>
            <p14:sldId id="2147483613"/>
            <p14:sldId id="2147483614"/>
            <p14:sldId id="2147483570"/>
            <p14:sldId id="2147483612"/>
            <p14:sldId id="2147483611"/>
            <p14:sldId id="2147483631"/>
            <p14:sldId id="2147483622"/>
            <p14:sldId id="2147483623"/>
            <p14:sldId id="2147483624"/>
            <p14:sldId id="2147483628"/>
            <p14:sldId id="2147483616"/>
            <p14:sldId id="2147483629"/>
            <p14:sldId id="2147483617"/>
            <p14:sldId id="2147483615"/>
            <p14:sldId id="2147483630"/>
            <p14:sldId id="2147483635"/>
            <p14:sldId id="2147483633"/>
            <p14:sldId id="2147483625"/>
            <p14:sldId id="2147483632"/>
            <p14:sldId id="2147483634"/>
            <p14:sldId id="2147483626"/>
            <p14:sldId id="214748358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5F3EB63-F5DF-69D1-2483-F6EB98255607}" name="Scott Benson" initials="SB" userId="S::sbenson@adobe.com::6f303af4-d7c5-44d2-a3ee-37dd900ea180" providerId="AD"/>
  <p188:author id="{5B678D75-604B-8512-6CEE-52F9F9A2F29B}" name="Julia Capeloto" initials="JC" userId="S::capeloto@adobe.com::95f4d369-df56-44d4-9eda-6675faac5294" providerId="AD"/>
  <p188:author id="{62FEEB9E-68E1-78F1-FA4D-5F43E3A99159}" name="Jason Franklin" initials="JF" userId="S::jafrankl@adobe.com::c87865dd-5e39-4fa6-b97b-9351161e8d13" providerId="AD"/>
  <p188:author id="{4FB0E6C2-01E0-902D-6EB3-355F2E61CDF0}" name="Wendy Grim" initials="WG" userId="S::wgrim@adobe.com::a6aac728-d695-48c0-b541-bdb4f8e8beac" providerId="AD"/>
  <p188:author id="{C7D0EEC7-1583-B5F0-D1CC-89CAF758F3AB}" name="Macie De Stefano" initials="" userId="S::mskipwit@adobe.com::b2abbf78-f550-46cd-8677-9f927805853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44007"/>
    <a:srgbClr val="604E00"/>
    <a:srgbClr val="044024"/>
    <a:srgbClr val="0F4F55"/>
    <a:srgbClr val="172762"/>
    <a:srgbClr val="41245B"/>
    <a:srgbClr val="642850"/>
    <a:srgbClr val="FF66CC"/>
    <a:srgbClr val="A55BE8"/>
    <a:srgbClr val="3A63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45"/>
    <p:restoredTop sz="69937"/>
  </p:normalViewPr>
  <p:slideViewPr>
    <p:cSldViewPr snapToGrid="0" showGuides="1">
      <p:cViewPr varScale="1">
        <p:scale>
          <a:sx n="81" d="100"/>
          <a:sy n="81" d="100"/>
        </p:scale>
        <p:origin x="3080" y="488"/>
      </p:cViewPr>
      <p:guideLst/>
    </p:cSldViewPr>
  </p:slideViewPr>
  <p:outlineViewPr>
    <p:cViewPr>
      <p:scale>
        <a:sx n="33" d="100"/>
        <a:sy n="33" d="100"/>
      </p:scale>
      <p:origin x="0" y="-15160"/>
    </p:cViewPr>
  </p:outlineViewPr>
  <p:notesTextViewPr>
    <p:cViewPr>
      <p:scale>
        <a:sx n="185" d="100"/>
        <a:sy n="185" d="100"/>
      </p:scale>
      <p:origin x="0" y="0"/>
    </p:cViewPr>
  </p:notesTextViewPr>
  <p:sorterViewPr>
    <p:cViewPr>
      <p:scale>
        <a:sx n="1" d="1"/>
        <a:sy n="1" d="1"/>
      </p:scale>
      <p:origin x="0" y="0"/>
    </p:cViewPr>
  </p:sorterViewPr>
  <p:notesViewPr>
    <p:cSldViewPr snapToGrid="0" showGuides="1">
      <p:cViewPr varScale="1">
        <p:scale>
          <a:sx n="154" d="100"/>
          <a:sy n="154" d="100"/>
        </p:scale>
        <p:origin x="1776"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3F1930-641F-47E7-A0EC-FF19713D6D7E}" type="datetimeFigureOut">
              <a:rPr lang="en-US" smtClean="0"/>
              <a:t>4/28/25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BB79AF-D22A-4E5D-9392-72114F6AB7F4}" type="slidenum">
              <a:rPr lang="en-US" smtClean="0"/>
              <a:t>‹#›</a:t>
            </a:fld>
            <a:endParaRPr lang="en-US"/>
          </a:p>
        </p:txBody>
      </p:sp>
    </p:spTree>
    <p:extLst>
      <p:ext uri="{BB962C8B-B14F-4D97-AF65-F5344CB8AC3E}">
        <p14:creationId xmlns:p14="http://schemas.microsoft.com/office/powerpoint/2010/main" val="2591318102"/>
      </p:ext>
    </p:extLst>
  </p:cSld>
  <p:clrMap bg1="lt1" tx1="dk1" bg2="lt2" tx2="dk2" accent1="accent1" accent2="accent2" accent3="accent3" accent4="accent4" accent5="accent5" accent6="accent6" hlink="hlink" folHlink="folHlink"/>
  <p:notesStyle>
    <a:lvl1pPr marL="0" algn="l" defTabSz="914400" rtl="0" eaLnBrk="1" latinLnBrk="0" hangingPunct="1">
      <a:defRPr sz="2000" kern="1200">
        <a:solidFill>
          <a:schemeClr val="tx1"/>
        </a:solidFill>
        <a:latin typeface="+mn-lt"/>
        <a:ea typeface="+mn-ea"/>
        <a:cs typeface="+mn-cs"/>
      </a:defRPr>
    </a:lvl1pPr>
    <a:lvl2pPr marL="457200" algn="l" defTabSz="914400" rtl="0" eaLnBrk="1" latinLnBrk="0" hangingPunct="1">
      <a:defRPr sz="2000" kern="1200">
        <a:solidFill>
          <a:schemeClr val="tx1"/>
        </a:solidFill>
        <a:latin typeface="+mn-lt"/>
        <a:ea typeface="+mn-ea"/>
        <a:cs typeface="+mn-cs"/>
      </a:defRPr>
    </a:lvl2pPr>
    <a:lvl3pPr marL="914400" algn="l" defTabSz="914400" rtl="0" eaLnBrk="1" latinLnBrk="0" hangingPunct="1">
      <a:defRPr sz="2000" kern="1200">
        <a:solidFill>
          <a:schemeClr val="tx1"/>
        </a:solidFill>
        <a:latin typeface="+mn-lt"/>
        <a:ea typeface="+mn-ea"/>
        <a:cs typeface="+mn-cs"/>
      </a:defRPr>
    </a:lvl3pPr>
    <a:lvl4pPr marL="1371600" algn="l" defTabSz="914400" rtl="0" eaLnBrk="1" latinLnBrk="0" hangingPunct="1">
      <a:defRPr sz="2000" kern="1200">
        <a:solidFill>
          <a:schemeClr val="tx1"/>
        </a:solidFill>
        <a:latin typeface="+mn-lt"/>
        <a:ea typeface="+mn-ea"/>
        <a:cs typeface="+mn-cs"/>
      </a:defRPr>
    </a:lvl4pPr>
    <a:lvl5pPr marL="1828800" algn="l" defTabSz="914400" rtl="0" eaLnBrk="1" latinLnBrk="0" hangingPunct="1">
      <a:defRPr sz="2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a:t>
            </a:r>
          </a:p>
        </p:txBody>
      </p:sp>
      <p:sp>
        <p:nvSpPr>
          <p:cNvPr id="4" name="Slide Number Placeholder 3"/>
          <p:cNvSpPr>
            <a:spLocks noGrp="1"/>
          </p:cNvSpPr>
          <p:nvPr>
            <p:ph type="sldNum" sz="quarter" idx="5"/>
          </p:nvPr>
        </p:nvSpPr>
        <p:spPr/>
        <p:txBody>
          <a:bodyPr/>
          <a:lstStyle/>
          <a:p>
            <a:fld id="{EFBB79AF-D22A-4E5D-9392-72114F6AB7F4}" type="slidenum">
              <a:rPr lang="en-US" smtClean="0"/>
              <a:t>1</a:t>
            </a:fld>
            <a:endParaRPr lang="en-US"/>
          </a:p>
        </p:txBody>
      </p:sp>
    </p:spTree>
    <p:extLst>
      <p:ext uri="{BB962C8B-B14F-4D97-AF65-F5344CB8AC3E}">
        <p14:creationId xmlns:p14="http://schemas.microsoft.com/office/powerpoint/2010/main" val="3032587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10</a:t>
            </a:fld>
            <a:endParaRPr lang="en-US"/>
          </a:p>
        </p:txBody>
      </p:sp>
    </p:spTree>
    <p:extLst>
      <p:ext uri="{BB962C8B-B14F-4D97-AF65-F5344CB8AC3E}">
        <p14:creationId xmlns:p14="http://schemas.microsoft.com/office/powerpoint/2010/main" val="610447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9F96B-94D2-3042-5D9F-85C2ED1D8C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F4328D-C20E-0978-5BFD-99AB6213DD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C6441F-2938-8521-FF26-8473BA41EB96}"/>
              </a:ext>
            </a:extLst>
          </p:cNvPr>
          <p:cNvSpPr>
            <a:spLocks noGrp="1"/>
          </p:cNvSpPr>
          <p:nvPr>
            <p:ph type="body" idx="1"/>
          </p:nvPr>
        </p:nvSpPr>
        <p:spPr/>
        <p:txBody>
          <a:bodyPr/>
          <a:lstStyle/>
          <a:p>
            <a:r>
              <a:rPr lang="en-US" dirty="0"/>
              <a:t>Jon Bentley's solution is considerably longer and arguably incorrect.</a:t>
            </a:r>
          </a:p>
          <a:p>
            <a:pPr marL="457200" indent="-457200">
              <a:buFont typeface="+mj-lt"/>
              <a:buAutoNum type="arabicPeriod"/>
            </a:pPr>
            <a:r>
              <a:rPr lang="en-US" dirty="0"/>
              <a:t>Throws away information</a:t>
            </a:r>
          </a:p>
          <a:p>
            <a:pPr marL="457200" indent="-457200">
              <a:buFont typeface="+mj-lt"/>
              <a:buAutoNum type="arabicPeriod"/>
            </a:pPr>
            <a:r>
              <a:rPr lang="en-US" dirty="0"/>
              <a:t>Possible overflow</a:t>
            </a:r>
          </a:p>
          <a:p>
            <a:pPr marL="457200" indent="-457200">
              <a:buFont typeface="+mj-lt"/>
              <a:buAutoNum type="arabicPeriod"/>
            </a:pPr>
            <a:r>
              <a:rPr lang="en-US" dirty="0"/>
              <a:t>Extra comparison</a:t>
            </a:r>
          </a:p>
          <a:p>
            <a:pPr marL="457200" indent="-457200">
              <a:buFont typeface="+mj-lt"/>
              <a:buAutoNum type="arabicPeriod"/>
            </a:pPr>
            <a:r>
              <a:rPr lang="en-US" dirty="0"/>
              <a:t>Requires signed values</a:t>
            </a:r>
          </a:p>
          <a:p>
            <a:pPr marL="457200" indent="-457200">
              <a:buFont typeface="+mj-lt"/>
              <a:buAutoNum type="arabicPeriod"/>
            </a:pPr>
            <a:endParaRPr lang="en-US" dirty="0"/>
          </a:p>
          <a:p>
            <a:endParaRPr lang="en-US" dirty="0"/>
          </a:p>
        </p:txBody>
      </p:sp>
      <p:sp>
        <p:nvSpPr>
          <p:cNvPr id="4" name="Slide Number Placeholder 3">
            <a:extLst>
              <a:ext uri="{FF2B5EF4-FFF2-40B4-BE49-F238E27FC236}">
                <a16:creationId xmlns:a16="http://schemas.microsoft.com/office/drawing/2014/main" id="{104440EC-B0DD-AEC2-CAB6-FF7432C20012}"/>
              </a:ext>
            </a:extLst>
          </p:cNvPr>
          <p:cNvSpPr>
            <a:spLocks noGrp="1"/>
          </p:cNvSpPr>
          <p:nvPr>
            <p:ph type="sldNum" sz="quarter" idx="5"/>
          </p:nvPr>
        </p:nvSpPr>
        <p:spPr/>
        <p:txBody>
          <a:bodyPr/>
          <a:lstStyle/>
          <a:p>
            <a:fld id="{EFBB79AF-D22A-4E5D-9392-72114F6AB7F4}" type="slidenum">
              <a:rPr lang="en-US" smtClean="0"/>
              <a:t>11</a:t>
            </a:fld>
            <a:endParaRPr lang="en-US"/>
          </a:p>
        </p:txBody>
      </p:sp>
    </p:spTree>
    <p:extLst>
      <p:ext uri="{BB962C8B-B14F-4D97-AF65-F5344CB8AC3E}">
        <p14:creationId xmlns:p14="http://schemas.microsoft.com/office/powerpoint/2010/main" val="3478909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would be a better solution to the problem.</a:t>
            </a:r>
          </a:p>
        </p:txBody>
      </p:sp>
      <p:sp>
        <p:nvSpPr>
          <p:cNvPr id="4" name="Slide Number Placeholder 3"/>
          <p:cNvSpPr>
            <a:spLocks noGrp="1"/>
          </p:cNvSpPr>
          <p:nvPr>
            <p:ph type="sldNum" sz="quarter" idx="5"/>
          </p:nvPr>
        </p:nvSpPr>
        <p:spPr/>
        <p:txBody>
          <a:bodyPr/>
          <a:lstStyle/>
          <a:p>
            <a:fld id="{EFBB79AF-D22A-4E5D-9392-72114F6AB7F4}" type="slidenum">
              <a:rPr lang="en-US" smtClean="0"/>
              <a:t>12</a:t>
            </a:fld>
            <a:endParaRPr lang="en-US"/>
          </a:p>
        </p:txBody>
      </p:sp>
    </p:spTree>
    <p:extLst>
      <p:ext uri="{BB962C8B-B14F-4D97-AF65-F5344CB8AC3E}">
        <p14:creationId xmlns:p14="http://schemas.microsoft.com/office/powerpoint/2010/main" val="915342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from my original talk and still holds as generally true. I haven’t measured it, but I feel the percentage of engineers who can write this code has increased. We have moved beyond the “Java Dark Ages,” where Java, Design Patterns, and Object-Oriented Programming were taught at the exclusion of machine architecture, algorithms, and data structures. I credit programs like Google’s Summer of Code and competitive coding contests for the change.</a:t>
            </a:r>
          </a:p>
          <a:p>
            <a:endParaRPr lang="en-US" dirty="0"/>
          </a:p>
          <a:p>
            <a:r>
              <a:rPr lang="en-US" dirty="0"/>
              <a:t>However, some of my colleagues believe we are entering a new dark age driven by AI and JavaScript, creating a generation of developers who don’t understand how the code they write works (or doesn’t). I haven’t been involved with hiring new grads in a while, so I have no firsthand knowledge.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answering the question, let’s look at what analysts say today.</a:t>
            </a:r>
          </a:p>
          <a:p>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13</a:t>
            </a:fld>
            <a:endParaRPr lang="en-US"/>
          </a:p>
        </p:txBody>
      </p:sp>
    </p:spTree>
    <p:extLst>
      <p:ext uri="{BB962C8B-B14F-4D97-AF65-F5344CB8AC3E}">
        <p14:creationId xmlns:p14="http://schemas.microsoft.com/office/powerpoint/2010/main" val="2779283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though I expected this, I was still a bit surprised…</a:t>
            </a:r>
          </a:p>
        </p:txBody>
      </p:sp>
      <p:sp>
        <p:nvSpPr>
          <p:cNvPr id="4" name="Slide Number Placeholder 3"/>
          <p:cNvSpPr>
            <a:spLocks noGrp="1"/>
          </p:cNvSpPr>
          <p:nvPr>
            <p:ph type="sldNum" sz="quarter" idx="5"/>
          </p:nvPr>
        </p:nvSpPr>
        <p:spPr/>
        <p:txBody>
          <a:bodyPr/>
          <a:lstStyle/>
          <a:p>
            <a:fld id="{EFBB79AF-D22A-4E5D-9392-72114F6AB7F4}" type="slidenum">
              <a:rPr lang="en-US" smtClean="0"/>
              <a:t>14</a:t>
            </a:fld>
            <a:endParaRPr lang="en-US"/>
          </a:p>
        </p:txBody>
      </p:sp>
    </p:spTree>
    <p:extLst>
      <p:ext uri="{BB962C8B-B14F-4D97-AF65-F5344CB8AC3E}">
        <p14:creationId xmlns:p14="http://schemas.microsoft.com/office/powerpoint/2010/main" val="3912530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dominates the analysts' predictions – even things like </a:t>
            </a:r>
            <a:r>
              <a:rPr lang="en-US" dirty="0" err="1"/>
              <a:t>secDevOps</a:t>
            </a:r>
            <a:r>
              <a:rPr lang="en-US" dirty="0"/>
              <a:t> have minimal mentions, and no mention of memory safety.</a:t>
            </a:r>
          </a:p>
        </p:txBody>
      </p:sp>
      <p:sp>
        <p:nvSpPr>
          <p:cNvPr id="4" name="Slide Number Placeholder 3"/>
          <p:cNvSpPr>
            <a:spLocks noGrp="1"/>
          </p:cNvSpPr>
          <p:nvPr>
            <p:ph type="sldNum" sz="quarter" idx="5"/>
          </p:nvPr>
        </p:nvSpPr>
        <p:spPr/>
        <p:txBody>
          <a:bodyPr/>
          <a:lstStyle/>
          <a:p>
            <a:fld id="{EFBB79AF-D22A-4E5D-9392-72114F6AB7F4}" type="slidenum">
              <a:rPr lang="en-US" smtClean="0"/>
              <a:t>15</a:t>
            </a:fld>
            <a:endParaRPr lang="en-US"/>
          </a:p>
        </p:txBody>
      </p:sp>
    </p:spTree>
    <p:extLst>
      <p:ext uri="{BB962C8B-B14F-4D97-AF65-F5344CB8AC3E}">
        <p14:creationId xmlns:p14="http://schemas.microsoft.com/office/powerpoint/2010/main" val="2839153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use generative AI often when coding, but I still find this static terrifying.</a:t>
            </a:r>
          </a:p>
        </p:txBody>
      </p:sp>
      <p:sp>
        <p:nvSpPr>
          <p:cNvPr id="4" name="Slide Number Placeholder 3"/>
          <p:cNvSpPr>
            <a:spLocks noGrp="1"/>
          </p:cNvSpPr>
          <p:nvPr>
            <p:ph type="sldNum" sz="quarter" idx="5"/>
          </p:nvPr>
        </p:nvSpPr>
        <p:spPr/>
        <p:txBody>
          <a:bodyPr/>
          <a:lstStyle/>
          <a:p>
            <a:fld id="{EFBB79AF-D22A-4E5D-9392-72114F6AB7F4}" type="slidenum">
              <a:rPr lang="en-US" smtClean="0"/>
              <a:t>16</a:t>
            </a:fld>
            <a:endParaRPr lang="en-US"/>
          </a:p>
        </p:txBody>
      </p:sp>
    </p:spTree>
    <p:extLst>
      <p:ext uri="{BB962C8B-B14F-4D97-AF65-F5344CB8AC3E}">
        <p14:creationId xmlns:p14="http://schemas.microsoft.com/office/powerpoint/2010/main" val="1438307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This code is almost identical to mine. I would write `while first does not equal last`, but this is fine. I’ve tried this experiment a few times, starting with GPT 2.5 (it failed). The code quality has gotten surprisingly good, surprisingly fast.</a:t>
            </a:r>
          </a:p>
          <a:p>
            <a:endParaRPr lang="en-US" sz="2000" dirty="0"/>
          </a:p>
          <a:p>
            <a:r>
              <a:rPr lang="en-US" sz="2000" dirty="0"/>
              <a:t>The name of the algorithm was basically pulled from the description of the problem. I asked how the code could be improved, and it pointed out the name, and that this is essential std::</a:t>
            </a:r>
            <a:r>
              <a:rPr lang="en-US" sz="2000" dirty="0" err="1"/>
              <a:t>lower_bound</a:t>
            </a:r>
            <a:r>
              <a:rPr lang="en-US" sz="2000" dirty="0"/>
              <a:t>() – I consider calling std::</a:t>
            </a:r>
            <a:r>
              <a:rPr lang="en-US" sz="2000" dirty="0" err="1"/>
              <a:t>lower_bound</a:t>
            </a:r>
            <a:r>
              <a:rPr lang="en-US" sz="2000" dirty="0"/>
              <a:t>() an acceptable solution to the binary search problem.</a:t>
            </a:r>
          </a:p>
        </p:txBody>
      </p:sp>
      <p:sp>
        <p:nvSpPr>
          <p:cNvPr id="4" name="Slide Number Placeholder 3"/>
          <p:cNvSpPr>
            <a:spLocks noGrp="1"/>
          </p:cNvSpPr>
          <p:nvPr>
            <p:ph type="sldNum" sz="quarter" idx="5"/>
          </p:nvPr>
        </p:nvSpPr>
        <p:spPr/>
        <p:txBody>
          <a:bodyPr/>
          <a:lstStyle/>
          <a:p>
            <a:fld id="{EFBB79AF-D22A-4E5D-9392-72114F6AB7F4}" type="slidenum">
              <a:rPr lang="en-US" smtClean="0"/>
              <a:t>17</a:t>
            </a:fld>
            <a:endParaRPr lang="en-US"/>
          </a:p>
        </p:txBody>
      </p:sp>
    </p:spTree>
    <p:extLst>
      <p:ext uri="{BB962C8B-B14F-4D97-AF65-F5344CB8AC3E}">
        <p14:creationId xmlns:p14="http://schemas.microsoft.com/office/powerpoint/2010/main" val="2376564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[20:00 – 70:00]</a:t>
            </a:r>
          </a:p>
          <a:p>
            <a:endParaRPr lang="en-US" dirty="0"/>
          </a:p>
          <a:p>
            <a:r>
              <a:rPr lang="en-US" dirty="0"/>
              <a:t>The analysts are right, problem solved – that’s the end of my talk… I think we have a little more time? Let’s continue since we aren’t all out of a job yet.</a:t>
            </a:r>
          </a:p>
        </p:txBody>
      </p:sp>
      <p:sp>
        <p:nvSpPr>
          <p:cNvPr id="4" name="Slide Number Placeholder 3"/>
          <p:cNvSpPr>
            <a:spLocks noGrp="1"/>
          </p:cNvSpPr>
          <p:nvPr>
            <p:ph type="sldNum" sz="quarter" idx="5"/>
          </p:nvPr>
        </p:nvSpPr>
        <p:spPr/>
        <p:txBody>
          <a:bodyPr/>
          <a:lstStyle/>
          <a:p>
            <a:fld id="{EFBB79AF-D22A-4E5D-9392-72114F6AB7F4}" type="slidenum">
              <a:rPr lang="en-US" smtClean="0"/>
              <a:t>18</a:t>
            </a:fld>
            <a:endParaRPr lang="en-US"/>
          </a:p>
        </p:txBody>
      </p:sp>
    </p:spTree>
    <p:extLst>
      <p:ext uri="{BB962C8B-B14F-4D97-AF65-F5344CB8AC3E}">
        <p14:creationId xmlns:p14="http://schemas.microsoft.com/office/powerpoint/2010/main" val="211015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Fortunately (or unfortunately), I don’t believe AI fixes everything, yet. Yet. Let’s look a little more at how software is developed.</a:t>
            </a:r>
          </a:p>
        </p:txBody>
      </p:sp>
      <p:sp>
        <p:nvSpPr>
          <p:cNvPr id="4" name="Slide Number Placeholder 3"/>
          <p:cNvSpPr>
            <a:spLocks noGrp="1"/>
          </p:cNvSpPr>
          <p:nvPr>
            <p:ph type="sldNum" sz="quarter" idx="5"/>
          </p:nvPr>
        </p:nvSpPr>
        <p:spPr/>
        <p:txBody>
          <a:bodyPr/>
          <a:lstStyle/>
          <a:p>
            <a:fld id="{EFBB79AF-D22A-4E5D-9392-72114F6AB7F4}" type="slidenum">
              <a:rPr lang="en-US" smtClean="0"/>
              <a:t>19</a:t>
            </a:fld>
            <a:endParaRPr lang="en-US"/>
          </a:p>
        </p:txBody>
      </p:sp>
    </p:spTree>
    <p:extLst>
      <p:ext uri="{BB962C8B-B14F-4D97-AF65-F5344CB8AC3E}">
        <p14:creationId xmlns:p14="http://schemas.microsoft.com/office/powerpoint/2010/main" val="1165438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first </a:t>
            </a:r>
            <a:r>
              <a:rPr lang="en-US" dirty="0" err="1"/>
              <a:t>BoostCon</a:t>
            </a:r>
            <a:r>
              <a:rPr lang="en-US" dirty="0"/>
              <a:t> in 2007, before it was C++Now, I gave a keynote, "A Possible Future of Software Development". I first gave the talk at Texas A&amp;M when Bjarne invited me to speak at an industry affiliate event. I gave the talk several more times including to IBM Research, the F-35 Joint Strike Fighter software development team at Lockheed Martin, internally at Adobe, and as a Google Tech talk. The latter was recorded, and you can find it on YouTube.</a:t>
            </a:r>
          </a:p>
          <a:p>
            <a:endParaRPr lang="en-US" dirty="0"/>
          </a:p>
          <a:p>
            <a:r>
              <a:rPr lang="en-US" dirty="0"/>
              <a:t>I’ve heard from people who saw that talk that this had an influence on the development of the Elm language, Prezi (the presentation software), and the UI software for Tesla and WebOS (in Palm-&gt;HP-&gt;LG TVs).</a:t>
            </a:r>
          </a:p>
          <a:p>
            <a:endParaRPr lang="en-US" dirty="0"/>
          </a:p>
          <a:p>
            <a:r>
              <a:rPr lang="en-US" dirty="0"/>
              <a:t>Dave suggested I give the talk this year, since 18 years later, few of you have heard it (this was long before "That's a Rotate"). How many here saw the original or the YouTube video? This talk looks at what has changed and is an updated version of A Possible Future.</a:t>
            </a:r>
          </a:p>
          <a:p>
            <a:endParaRPr lang="en-US" dirty="0"/>
          </a:p>
          <a:p>
            <a:r>
              <a:rPr lang="en-US" dirty="0"/>
              <a:t>Two years after I gave the talk, the original Adobe Software Technology Lab ended, and I landed at Google working on ChromeOS. I returned to Adobe and worked on a stream of products (Revel, Lightroom Mobile, Lightroom Web, Photoshop Mobile, and Photoshop Web).</a:t>
            </a:r>
          </a:p>
          <a:p>
            <a:endParaRPr lang="en-US" dirty="0"/>
          </a:p>
          <a:p>
            <a:r>
              <a:rPr lang="en-US" dirty="0"/>
              <a:t>And a few years ago, I reformed Adobe's Software Technology Lab. One of our projects is to pick up the work that led to this talk. Project Code Less...</a:t>
            </a:r>
          </a:p>
        </p:txBody>
      </p:sp>
      <p:sp>
        <p:nvSpPr>
          <p:cNvPr id="4" name="Slide Number Placeholder 3"/>
          <p:cNvSpPr>
            <a:spLocks noGrp="1"/>
          </p:cNvSpPr>
          <p:nvPr>
            <p:ph type="sldNum" sz="quarter" idx="5"/>
          </p:nvPr>
        </p:nvSpPr>
        <p:spPr/>
        <p:txBody>
          <a:bodyPr/>
          <a:lstStyle/>
          <a:p>
            <a:fld id="{EFBB79AF-D22A-4E5D-9392-72114F6AB7F4}" type="slidenum">
              <a:rPr lang="en-US" smtClean="0"/>
              <a:t>2</a:t>
            </a:fld>
            <a:endParaRPr lang="en-US"/>
          </a:p>
        </p:txBody>
      </p:sp>
    </p:spTree>
    <p:extLst>
      <p:ext uri="{BB962C8B-B14F-4D97-AF65-F5344CB8AC3E}">
        <p14:creationId xmlns:p14="http://schemas.microsoft.com/office/powerpoint/2010/main" val="3796849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ability to generate a Jira report that doesn’t look like noise sucks.</a:t>
            </a:r>
          </a:p>
          <a:p>
            <a:r>
              <a:rPr lang="en-US" dirty="0"/>
              <a:t>This is a graph of issues (bugs) for a product for the last 10 years.</a:t>
            </a:r>
          </a:p>
          <a:p>
            <a:r>
              <a:rPr lang="en-US" dirty="0"/>
              <a:t>The top red line is the running total of issues created</a:t>
            </a:r>
          </a:p>
          <a:p>
            <a:r>
              <a:rPr lang="en-US" dirty="0"/>
              <a:t>The green line is the running total of issues </a:t>
            </a:r>
            <a:r>
              <a:rPr lang="en-US" dirty="0" err="1"/>
              <a:t>resolvedThe</a:t>
            </a:r>
            <a:r>
              <a:rPr lang="en-US" dirty="0"/>
              <a:t> version lines are a new field, but they give a sense of the release cadence in later releases.</a:t>
            </a:r>
          </a:p>
          <a:p>
            <a:endParaRPr lang="en-US" dirty="0"/>
          </a:p>
          <a:p>
            <a:r>
              <a:rPr lang="en-US" dirty="0"/>
              <a:t>The bend in 2019 was a significant scale-up of the team as the product became an “ecosystem” and extended to more platforms</a:t>
            </a:r>
          </a:p>
          <a:p>
            <a:endParaRPr lang="en-US" dirty="0"/>
          </a:p>
          <a:p>
            <a:r>
              <a:rPr lang="en-US" dirty="0"/>
              <a:t>The blue line at the bottom shows the accumulation of unresolved issues. This is the more interesting bit – the bend in the curve on top caused a bump and jitter on the bottom, but it has normalized. For the last several years, there hasn’t been a noticeable increase in unresolved bugs.</a:t>
            </a:r>
          </a:p>
          <a:p>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20</a:t>
            </a:fld>
            <a:endParaRPr lang="en-US"/>
          </a:p>
        </p:txBody>
      </p:sp>
    </p:spTree>
    <p:extLst>
      <p:ext uri="{BB962C8B-B14F-4D97-AF65-F5344CB8AC3E}">
        <p14:creationId xmlns:p14="http://schemas.microsoft.com/office/powerpoint/2010/main" val="21643175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breakdown of how bugs are resolved over the same period.</a:t>
            </a:r>
          </a:p>
        </p:txBody>
      </p:sp>
      <p:sp>
        <p:nvSpPr>
          <p:cNvPr id="4" name="Slide Number Placeholder 3"/>
          <p:cNvSpPr>
            <a:spLocks noGrp="1"/>
          </p:cNvSpPr>
          <p:nvPr>
            <p:ph type="sldNum" sz="quarter" idx="5"/>
          </p:nvPr>
        </p:nvSpPr>
        <p:spPr/>
        <p:txBody>
          <a:bodyPr/>
          <a:lstStyle/>
          <a:p>
            <a:fld id="{EFBB79AF-D22A-4E5D-9392-72114F6AB7F4}" type="slidenum">
              <a:rPr lang="en-US" smtClean="0"/>
              <a:t>21</a:t>
            </a:fld>
            <a:endParaRPr lang="en-US"/>
          </a:p>
        </p:txBody>
      </p:sp>
    </p:spTree>
    <p:extLst>
      <p:ext uri="{BB962C8B-B14F-4D97-AF65-F5344CB8AC3E}">
        <p14:creationId xmlns:p14="http://schemas.microsoft.com/office/powerpoint/2010/main" val="36058872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54% - At least more bugs are fixed than not?</a:t>
            </a:r>
          </a:p>
          <a:p>
            <a:r>
              <a:rPr lang="en-US" dirty="0"/>
              <a:t>In fairness, the % should be a little higher because “Working as Designed” and “Duplicate” are not bugs.</a:t>
            </a:r>
          </a:p>
          <a:p>
            <a:r>
              <a:rPr lang="en-US" dirty="0"/>
              <a:t>“Cannot Reproduce” is a little more problematic and could indicate a need for better test coverage.</a:t>
            </a:r>
          </a:p>
        </p:txBody>
      </p:sp>
      <p:sp>
        <p:nvSpPr>
          <p:cNvPr id="4" name="Slide Number Placeholder 3"/>
          <p:cNvSpPr>
            <a:spLocks noGrp="1"/>
          </p:cNvSpPr>
          <p:nvPr>
            <p:ph type="sldNum" sz="quarter" idx="5"/>
          </p:nvPr>
        </p:nvSpPr>
        <p:spPr/>
        <p:txBody>
          <a:bodyPr/>
          <a:lstStyle/>
          <a:p>
            <a:fld id="{EFBB79AF-D22A-4E5D-9392-72114F6AB7F4}" type="slidenum">
              <a:rPr lang="en-US" smtClean="0"/>
              <a:t>22</a:t>
            </a:fld>
            <a:endParaRPr lang="en-US"/>
          </a:p>
        </p:txBody>
      </p:sp>
    </p:spTree>
    <p:extLst>
      <p:ext uri="{BB962C8B-B14F-4D97-AF65-F5344CB8AC3E}">
        <p14:creationId xmlns:p14="http://schemas.microsoft.com/office/powerpoint/2010/main" val="41980362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72B4D"/>
                </a:solidFill>
                <a:effectLst/>
                <a:latin typeface="clean-regular"/>
              </a:rPr>
              <a:t>Won’t Fix: “Usually low priority bug, not worth the effort, or no need to fix for a situation that's not important anymore.”</a:t>
            </a:r>
          </a:p>
          <a:p>
            <a:r>
              <a:rPr lang="en-US" b="0" i="0" dirty="0">
                <a:solidFill>
                  <a:srgbClr val="172B4D"/>
                </a:solidFill>
                <a:effectLst/>
                <a:latin typeface="clean-regular"/>
              </a:rPr>
              <a:t>Narrator voice: “At least they thought it was a low-priority bug.”</a:t>
            </a:r>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23</a:t>
            </a:fld>
            <a:endParaRPr lang="en-US"/>
          </a:p>
        </p:txBody>
      </p:sp>
    </p:spTree>
    <p:extLst>
      <p:ext uri="{BB962C8B-B14F-4D97-AF65-F5344CB8AC3E}">
        <p14:creationId xmlns:p14="http://schemas.microsoft.com/office/powerpoint/2010/main" val="1075715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Deferred: “</a:t>
            </a:r>
            <a:r>
              <a:rPr lang="en-US" b="0" i="0" dirty="0">
                <a:solidFill>
                  <a:srgbClr val="172B4D"/>
                </a:solidFill>
                <a:effectLst/>
                <a:latin typeface="clean-regular"/>
              </a:rPr>
              <a:t>Will reconsider at a future date” (narrator voice: “They won’t”).</a:t>
            </a:r>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24</a:t>
            </a:fld>
            <a:endParaRPr lang="en-US"/>
          </a:p>
        </p:txBody>
      </p:sp>
    </p:spTree>
    <p:extLst>
      <p:ext uri="{BB962C8B-B14F-4D97-AF65-F5344CB8AC3E}">
        <p14:creationId xmlns:p14="http://schemas.microsoft.com/office/powerpoint/2010/main" val="20698904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 of all bugs reported remain unresolved.</a:t>
            </a:r>
          </a:p>
        </p:txBody>
      </p:sp>
      <p:sp>
        <p:nvSpPr>
          <p:cNvPr id="4" name="Slide Number Placeholder 3"/>
          <p:cNvSpPr>
            <a:spLocks noGrp="1"/>
          </p:cNvSpPr>
          <p:nvPr>
            <p:ph type="sldNum" sz="quarter" idx="5"/>
          </p:nvPr>
        </p:nvSpPr>
        <p:spPr/>
        <p:txBody>
          <a:bodyPr/>
          <a:lstStyle/>
          <a:p>
            <a:fld id="{EFBB79AF-D22A-4E5D-9392-72114F6AB7F4}" type="slidenum">
              <a:rPr lang="en-US" smtClean="0"/>
              <a:t>25</a:t>
            </a:fld>
            <a:endParaRPr lang="en-US"/>
          </a:p>
        </p:txBody>
      </p:sp>
    </p:spTree>
    <p:extLst>
      <p:ext uri="{BB962C8B-B14F-4D97-AF65-F5344CB8AC3E}">
        <p14:creationId xmlns:p14="http://schemas.microsoft.com/office/powerpoint/2010/main" val="19216449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back to the earlier question, we ship software through a process of iterative refinement.</a:t>
            </a:r>
          </a:p>
          <a:p>
            <a:endParaRPr lang="en-US" dirty="0"/>
          </a:p>
          <a:p>
            <a:r>
              <a:rPr lang="en-US" dirty="0"/>
              <a:t>Who here feels like a good portion of their career is recoding things others have written before, or things you have written before? Why is AI good at code? Because, as an industry, we repeat ourselves a lot.</a:t>
            </a:r>
          </a:p>
        </p:txBody>
      </p:sp>
      <p:sp>
        <p:nvSpPr>
          <p:cNvPr id="4" name="Slide Number Placeholder 3"/>
          <p:cNvSpPr>
            <a:spLocks noGrp="1"/>
          </p:cNvSpPr>
          <p:nvPr>
            <p:ph type="sldNum" sz="quarter" idx="5"/>
          </p:nvPr>
        </p:nvSpPr>
        <p:spPr/>
        <p:txBody>
          <a:bodyPr/>
          <a:lstStyle/>
          <a:p>
            <a:fld id="{EFBB79AF-D22A-4E5D-9392-72114F6AB7F4}" type="slidenum">
              <a:rPr lang="en-US" smtClean="0"/>
              <a:t>26</a:t>
            </a:fld>
            <a:endParaRPr lang="en-US"/>
          </a:p>
        </p:txBody>
      </p:sp>
    </p:spTree>
    <p:extLst>
      <p:ext uri="{BB962C8B-B14F-4D97-AF65-F5344CB8AC3E}">
        <p14:creationId xmlns:p14="http://schemas.microsoft.com/office/powerpoint/2010/main" val="1413235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[30:00 – 60:00]</a:t>
            </a:r>
          </a:p>
          <a:p>
            <a:endParaRPr lang="en-US" dirty="0"/>
          </a:p>
          <a:p>
            <a:r>
              <a:rPr lang="en-US" dirty="0"/>
              <a:t>All code is a liability. We need to focus on the problem of writing less code (not writing bad code faster).</a:t>
            </a:r>
          </a:p>
        </p:txBody>
      </p:sp>
      <p:sp>
        <p:nvSpPr>
          <p:cNvPr id="4" name="Slide Number Placeholder 3"/>
          <p:cNvSpPr>
            <a:spLocks noGrp="1"/>
          </p:cNvSpPr>
          <p:nvPr>
            <p:ph type="sldNum" sz="quarter" idx="5"/>
          </p:nvPr>
        </p:nvSpPr>
        <p:spPr/>
        <p:txBody>
          <a:bodyPr/>
          <a:lstStyle/>
          <a:p>
            <a:fld id="{EFBB79AF-D22A-4E5D-9392-72114F6AB7F4}" type="slidenum">
              <a:rPr lang="en-US" smtClean="0"/>
              <a:t>27</a:t>
            </a:fld>
            <a:endParaRPr lang="en-US"/>
          </a:p>
        </p:txBody>
      </p:sp>
    </p:spTree>
    <p:extLst>
      <p:ext uri="{BB962C8B-B14F-4D97-AF65-F5344CB8AC3E}">
        <p14:creationId xmlns:p14="http://schemas.microsoft.com/office/powerpoint/2010/main" val="28512192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here feels like they spend most of their time writing and rewriting either code you’ve written before or code someone has written?</a:t>
            </a:r>
          </a:p>
        </p:txBody>
      </p:sp>
      <p:sp>
        <p:nvSpPr>
          <p:cNvPr id="4" name="Slide Number Placeholder 3"/>
          <p:cNvSpPr>
            <a:spLocks noGrp="1"/>
          </p:cNvSpPr>
          <p:nvPr>
            <p:ph type="sldNum" sz="quarter" idx="5"/>
          </p:nvPr>
        </p:nvSpPr>
        <p:spPr/>
        <p:txBody>
          <a:bodyPr/>
          <a:lstStyle/>
          <a:p>
            <a:fld id="{EFBB79AF-D22A-4E5D-9392-72114F6AB7F4}" type="slidenum">
              <a:rPr lang="en-US" smtClean="0"/>
              <a:t>28</a:t>
            </a:fld>
            <a:endParaRPr lang="en-US"/>
          </a:p>
        </p:txBody>
      </p:sp>
    </p:spTree>
    <p:extLst>
      <p:ext uri="{BB962C8B-B14F-4D97-AF65-F5344CB8AC3E}">
        <p14:creationId xmlns:p14="http://schemas.microsoft.com/office/powerpoint/2010/main" val="17855570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in the right front corner of the audience for this talk – this was the day when I first met Alex in person.</a:t>
            </a:r>
          </a:p>
          <a:p>
            <a:endParaRPr lang="en-US" dirty="0"/>
          </a:p>
          <a:p>
            <a:r>
              <a:rPr lang="en-US" dirty="0"/>
              <a:t>By extension, Alex wasn’t referring to standard library extensions, but things like the Boost Graph Library (shipped in 2000). There are many more extensions now, but certainly not as many as I would hope for.</a:t>
            </a:r>
          </a:p>
          <a:p>
            <a:endParaRPr lang="en-US" dirty="0"/>
          </a:p>
          <a:p>
            <a:r>
              <a:rPr lang="en-US" dirty="0"/>
              <a:t>No language progress – Alex’s work had directly influenced C++ Concepts, Rust Traits, and Swift Protocols. None of these do better than (named) duck conformance. The semantics are still relegated to comments.</a:t>
            </a:r>
          </a:p>
          <a:p>
            <a:endParaRPr lang="en-US" dirty="0"/>
          </a:p>
          <a:p>
            <a:r>
              <a:rPr lang="en-US" dirty="0"/>
              <a:t>I believe STL and Generic Programming have significantly impacted software engineering throughout the industry, although I know Alex still views it as a ”failure”.</a:t>
            </a:r>
          </a:p>
        </p:txBody>
      </p:sp>
      <p:sp>
        <p:nvSpPr>
          <p:cNvPr id="4" name="Slide Number Placeholder 3"/>
          <p:cNvSpPr>
            <a:spLocks noGrp="1"/>
          </p:cNvSpPr>
          <p:nvPr>
            <p:ph type="sldNum" sz="quarter" idx="5"/>
          </p:nvPr>
        </p:nvSpPr>
        <p:spPr/>
        <p:txBody>
          <a:bodyPr/>
          <a:lstStyle/>
          <a:p>
            <a:fld id="{EFBB79AF-D22A-4E5D-9392-72114F6AB7F4}" type="slidenum">
              <a:rPr lang="en-US" smtClean="0"/>
              <a:t>29</a:t>
            </a:fld>
            <a:endParaRPr lang="en-US"/>
          </a:p>
        </p:txBody>
      </p:sp>
    </p:spTree>
    <p:extLst>
      <p:ext uri="{BB962C8B-B14F-4D97-AF65-F5344CB8AC3E}">
        <p14:creationId xmlns:p14="http://schemas.microsoft.com/office/powerpoint/2010/main" val="2700935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original audience for this talk was students, and I started with some of my background. And stats on Adobe.</a:t>
            </a:r>
          </a:p>
        </p:txBody>
      </p:sp>
      <p:sp>
        <p:nvSpPr>
          <p:cNvPr id="4" name="Slide Number Placeholder 3"/>
          <p:cNvSpPr>
            <a:spLocks noGrp="1"/>
          </p:cNvSpPr>
          <p:nvPr>
            <p:ph type="sldNum" sz="quarter" idx="5"/>
          </p:nvPr>
        </p:nvSpPr>
        <p:spPr/>
        <p:txBody>
          <a:bodyPr/>
          <a:lstStyle/>
          <a:p>
            <a:fld id="{EFBB79AF-D22A-4E5D-9392-72114F6AB7F4}" type="slidenum">
              <a:rPr lang="en-US" smtClean="0"/>
              <a:t>3</a:t>
            </a:fld>
            <a:endParaRPr lang="en-US"/>
          </a:p>
        </p:txBody>
      </p:sp>
    </p:spTree>
    <p:extLst>
      <p:ext uri="{BB962C8B-B14F-4D97-AF65-F5344CB8AC3E}">
        <p14:creationId xmlns:p14="http://schemas.microsoft.com/office/powerpoint/2010/main" val="36506532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it is worth taking a moment to look at the original definition of generic programming from 1988 (before STL).</a:t>
            </a:r>
          </a:p>
        </p:txBody>
      </p:sp>
      <p:sp>
        <p:nvSpPr>
          <p:cNvPr id="4" name="Slide Number Placeholder 3"/>
          <p:cNvSpPr>
            <a:spLocks noGrp="1"/>
          </p:cNvSpPr>
          <p:nvPr>
            <p:ph type="sldNum" sz="quarter" idx="5"/>
          </p:nvPr>
        </p:nvSpPr>
        <p:spPr/>
        <p:txBody>
          <a:bodyPr/>
          <a:lstStyle/>
          <a:p>
            <a:fld id="{EFBB79AF-D22A-4E5D-9392-72114F6AB7F4}" type="slidenum">
              <a:rPr lang="en-US" smtClean="0"/>
              <a:t>30</a:t>
            </a:fld>
            <a:endParaRPr lang="en-US"/>
          </a:p>
        </p:txBody>
      </p:sp>
    </p:spTree>
    <p:extLst>
      <p:ext uri="{BB962C8B-B14F-4D97-AF65-F5344CB8AC3E}">
        <p14:creationId xmlns:p14="http://schemas.microsoft.com/office/powerpoint/2010/main" val="35195276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31</a:t>
            </a:fld>
            <a:endParaRPr lang="en-US"/>
          </a:p>
        </p:txBody>
      </p:sp>
    </p:spTree>
    <p:extLst>
      <p:ext uri="{BB962C8B-B14F-4D97-AF65-F5344CB8AC3E}">
        <p14:creationId xmlns:p14="http://schemas.microsoft.com/office/powerpoint/2010/main" val="15712373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32</a:t>
            </a:fld>
            <a:endParaRPr lang="en-US"/>
          </a:p>
        </p:txBody>
      </p:sp>
    </p:spTree>
    <p:extLst>
      <p:ext uri="{BB962C8B-B14F-4D97-AF65-F5344CB8AC3E}">
        <p14:creationId xmlns:p14="http://schemas.microsoft.com/office/powerpoint/2010/main" val="36122371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33</a:t>
            </a:fld>
            <a:endParaRPr lang="en-US"/>
          </a:p>
        </p:txBody>
      </p:sp>
    </p:spTree>
    <p:extLst>
      <p:ext uri="{BB962C8B-B14F-4D97-AF65-F5344CB8AC3E}">
        <p14:creationId xmlns:p14="http://schemas.microsoft.com/office/powerpoint/2010/main" val="39102926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BB79AF-D22A-4E5D-9392-72114F6AB7F4}" type="slidenum">
              <a:rPr lang="en-US" smtClean="0"/>
              <a:t>34</a:t>
            </a:fld>
            <a:endParaRPr lang="en-US"/>
          </a:p>
        </p:txBody>
      </p:sp>
    </p:spTree>
    <p:extLst>
      <p:ext uri="{BB962C8B-B14F-4D97-AF65-F5344CB8AC3E}">
        <p14:creationId xmlns:p14="http://schemas.microsoft.com/office/powerpoint/2010/main" val="41983962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35</a:t>
            </a:fld>
            <a:endParaRPr lang="en-US"/>
          </a:p>
        </p:txBody>
      </p:sp>
    </p:spTree>
    <p:extLst>
      <p:ext uri="{BB962C8B-B14F-4D97-AF65-F5344CB8AC3E}">
        <p14:creationId xmlns:p14="http://schemas.microsoft.com/office/powerpoint/2010/main" val="33773223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[40:00 – 50:00]</a:t>
            </a:r>
          </a:p>
          <a:p>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36</a:t>
            </a:fld>
            <a:endParaRPr lang="en-US"/>
          </a:p>
        </p:txBody>
      </p:sp>
    </p:spTree>
    <p:extLst>
      <p:ext uri="{BB962C8B-B14F-4D97-AF65-F5344CB8AC3E}">
        <p14:creationId xmlns:p14="http://schemas.microsoft.com/office/powerpoint/2010/main" val="15001842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36464-00ED-F58A-3B06-362F6CD4ED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EA5CAC-4BE4-771E-9DA1-277CEA13C3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C2D663-9FD2-51C0-85F2-7B912C0282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90B478-9A88-C9C9-5A8B-41D95EB8309D}"/>
              </a:ext>
            </a:extLst>
          </p:cNvPr>
          <p:cNvSpPr>
            <a:spLocks noGrp="1"/>
          </p:cNvSpPr>
          <p:nvPr>
            <p:ph type="sldNum" sz="quarter" idx="5"/>
          </p:nvPr>
        </p:nvSpPr>
        <p:spPr/>
        <p:txBody>
          <a:bodyPr/>
          <a:lstStyle/>
          <a:p>
            <a:fld id="{EFBB79AF-D22A-4E5D-9392-72114F6AB7F4}" type="slidenum">
              <a:rPr lang="en-US" smtClean="0"/>
              <a:t>37</a:t>
            </a:fld>
            <a:endParaRPr lang="en-US"/>
          </a:p>
        </p:txBody>
      </p:sp>
    </p:spTree>
    <p:extLst>
      <p:ext uri="{BB962C8B-B14F-4D97-AF65-F5344CB8AC3E}">
        <p14:creationId xmlns:p14="http://schemas.microsoft.com/office/powerpoint/2010/main" val="39831638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38</a:t>
            </a:fld>
            <a:endParaRPr lang="en-US"/>
          </a:p>
        </p:txBody>
      </p:sp>
    </p:spTree>
    <p:extLst>
      <p:ext uri="{BB962C8B-B14F-4D97-AF65-F5344CB8AC3E}">
        <p14:creationId xmlns:p14="http://schemas.microsoft.com/office/powerpoint/2010/main" val="19848109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D8D03-D415-8C34-68A3-AB619842B2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3CCC38-1AB1-635A-D4C0-DC11ACFA78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57846B-3701-C973-8E95-E8B2E805DB44}"/>
              </a:ext>
            </a:extLst>
          </p:cNvPr>
          <p:cNvSpPr>
            <a:spLocks noGrp="1"/>
          </p:cNvSpPr>
          <p:nvPr>
            <p:ph type="body" idx="1"/>
          </p:nvPr>
        </p:nvSpPr>
        <p:spPr/>
        <p:txBody>
          <a:bodyPr/>
          <a:lstStyle/>
          <a:p>
            <a:r>
              <a:rPr lang="en-US" dirty="0"/>
              <a:t>Generic programming has little to nothing to do with generics, or templates, or even traits, or protocols.</a:t>
            </a:r>
          </a:p>
        </p:txBody>
      </p:sp>
      <p:sp>
        <p:nvSpPr>
          <p:cNvPr id="4" name="Slide Number Placeholder 3">
            <a:extLst>
              <a:ext uri="{FF2B5EF4-FFF2-40B4-BE49-F238E27FC236}">
                <a16:creationId xmlns:a16="http://schemas.microsoft.com/office/drawing/2014/main" id="{1A1A6B21-D6B0-E2CB-4A92-E3426CAA27B8}"/>
              </a:ext>
            </a:extLst>
          </p:cNvPr>
          <p:cNvSpPr>
            <a:spLocks noGrp="1"/>
          </p:cNvSpPr>
          <p:nvPr>
            <p:ph type="sldNum" sz="quarter" idx="5"/>
          </p:nvPr>
        </p:nvSpPr>
        <p:spPr/>
        <p:txBody>
          <a:bodyPr/>
          <a:lstStyle/>
          <a:p>
            <a:fld id="{EFBB79AF-D22A-4E5D-9392-72114F6AB7F4}" type="slidenum">
              <a:rPr lang="en-US" smtClean="0"/>
              <a:t>39</a:t>
            </a:fld>
            <a:endParaRPr lang="en-US"/>
          </a:p>
        </p:txBody>
      </p:sp>
    </p:spTree>
    <p:extLst>
      <p:ext uri="{BB962C8B-B14F-4D97-AF65-F5344CB8AC3E}">
        <p14:creationId xmlns:p14="http://schemas.microsoft.com/office/powerpoint/2010/main" val="1683491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company has grown a bit - 5x the number of employees and nearly 8.5x revenue.</a:t>
            </a:r>
          </a:p>
        </p:txBody>
      </p:sp>
      <p:sp>
        <p:nvSpPr>
          <p:cNvPr id="4" name="Slide Number Placeholder 3"/>
          <p:cNvSpPr>
            <a:spLocks noGrp="1"/>
          </p:cNvSpPr>
          <p:nvPr>
            <p:ph type="sldNum" sz="quarter" idx="5"/>
          </p:nvPr>
        </p:nvSpPr>
        <p:spPr/>
        <p:txBody>
          <a:bodyPr/>
          <a:lstStyle/>
          <a:p>
            <a:fld id="{EFBB79AF-D22A-4E5D-9392-72114F6AB7F4}" type="slidenum">
              <a:rPr lang="en-US" smtClean="0"/>
              <a:t>4</a:t>
            </a:fld>
            <a:endParaRPr lang="en-US"/>
          </a:p>
        </p:txBody>
      </p:sp>
    </p:spTree>
    <p:extLst>
      <p:ext uri="{BB962C8B-B14F-4D97-AF65-F5344CB8AC3E}">
        <p14:creationId xmlns:p14="http://schemas.microsoft.com/office/powerpoint/2010/main" val="8208796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477F6-B9E0-9371-0C5B-BEFFEB880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01AD92-F54B-481E-21FE-B959AEFFF7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A3123A-DDEB-E2AB-92B7-377198400FD1}"/>
              </a:ext>
            </a:extLst>
          </p:cNvPr>
          <p:cNvSpPr>
            <a:spLocks noGrp="1"/>
          </p:cNvSpPr>
          <p:nvPr>
            <p:ph type="body" idx="1"/>
          </p:nvPr>
        </p:nvSpPr>
        <p:spPr/>
        <p:txBody>
          <a:bodyPr/>
          <a:lstStyle/>
          <a:p>
            <a:r>
              <a:rPr lang="en-US" dirty="0"/>
              <a:t>And generic programming certainly has nothing to do with metaprogramming. Metaprogramming and templates are mechanisms used to approximate generic programming.</a:t>
            </a:r>
          </a:p>
        </p:txBody>
      </p:sp>
      <p:sp>
        <p:nvSpPr>
          <p:cNvPr id="4" name="Slide Number Placeholder 3">
            <a:extLst>
              <a:ext uri="{FF2B5EF4-FFF2-40B4-BE49-F238E27FC236}">
                <a16:creationId xmlns:a16="http://schemas.microsoft.com/office/drawing/2014/main" id="{6C87BD37-E2C1-DBD1-D891-CDA37D170C77}"/>
              </a:ext>
            </a:extLst>
          </p:cNvPr>
          <p:cNvSpPr>
            <a:spLocks noGrp="1"/>
          </p:cNvSpPr>
          <p:nvPr>
            <p:ph type="sldNum" sz="quarter" idx="5"/>
          </p:nvPr>
        </p:nvSpPr>
        <p:spPr/>
        <p:txBody>
          <a:bodyPr/>
          <a:lstStyle/>
          <a:p>
            <a:fld id="{EFBB79AF-D22A-4E5D-9392-72114F6AB7F4}" type="slidenum">
              <a:rPr lang="en-US" smtClean="0"/>
              <a:t>40</a:t>
            </a:fld>
            <a:endParaRPr lang="en-US"/>
          </a:p>
        </p:txBody>
      </p:sp>
    </p:spTree>
    <p:extLst>
      <p:ext uri="{BB962C8B-B14F-4D97-AF65-F5344CB8AC3E}">
        <p14:creationId xmlns:p14="http://schemas.microsoft.com/office/powerpoint/2010/main" val="17793340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Alex’s books, Elements of Programming and From Mathematics to Generic Programming.</a:t>
            </a:r>
          </a:p>
          <a:p>
            <a:r>
              <a:rPr lang="en-US" dirty="0"/>
              <a:t>Alex Stepanov envisioned a national or international repository of proven, abstract, and efficient algorithms. There have even been some (mostly failed) attempts to start such a repository.</a:t>
            </a:r>
          </a:p>
        </p:txBody>
      </p:sp>
      <p:sp>
        <p:nvSpPr>
          <p:cNvPr id="4" name="Slide Number Placeholder 3"/>
          <p:cNvSpPr>
            <a:spLocks noGrp="1"/>
          </p:cNvSpPr>
          <p:nvPr>
            <p:ph type="sldNum" sz="quarter" idx="5"/>
          </p:nvPr>
        </p:nvSpPr>
        <p:spPr/>
        <p:txBody>
          <a:bodyPr/>
          <a:lstStyle/>
          <a:p>
            <a:fld id="{EFBB79AF-D22A-4E5D-9392-72114F6AB7F4}" type="slidenum">
              <a:rPr lang="en-US" smtClean="0"/>
              <a:t>41</a:t>
            </a:fld>
            <a:endParaRPr lang="en-US"/>
          </a:p>
        </p:txBody>
      </p:sp>
    </p:spTree>
    <p:extLst>
      <p:ext uri="{BB962C8B-B14F-4D97-AF65-F5344CB8AC3E}">
        <p14:creationId xmlns:p14="http://schemas.microsoft.com/office/powerpoint/2010/main" val="28779809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Concepts (not the C++ language mechanism) are central to generic programming. They are the substrate upon which algorithms (theorems) are defined.</a:t>
            </a:r>
          </a:p>
          <a:p>
            <a:endParaRPr lang="en-US" dirty="0"/>
          </a:p>
          <a:p>
            <a:r>
              <a:rPr lang="en-US" dirty="0"/>
              <a:t>The best we can do is require that an equality operation exists and require in the documentation that the semantics are upheld by the developer (or, in limited cases, assert the semantics in the code).</a:t>
            </a:r>
          </a:p>
          <a:p>
            <a:endParaRPr lang="en-US" dirty="0"/>
          </a:p>
          <a:p>
            <a:r>
              <a:rPr lang="en-US" dirty="0"/>
              <a:t>Alex Stepanov envisioned a national or international repository of proven, abstract, and efficient algorithms. There have even been some (mostly failed) attempts to start such a repository.</a:t>
            </a:r>
          </a:p>
          <a:p>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42</a:t>
            </a:fld>
            <a:endParaRPr lang="en-US"/>
          </a:p>
        </p:txBody>
      </p:sp>
    </p:spTree>
    <p:extLst>
      <p:ext uri="{BB962C8B-B14F-4D97-AF65-F5344CB8AC3E}">
        <p14:creationId xmlns:p14="http://schemas.microsoft.com/office/powerpoint/2010/main" val="6244588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should be easy to build such a repository – we only have to follow the IRMT model.</a:t>
            </a:r>
          </a:p>
          <a:p>
            <a:endParaRPr lang="en-US" dirty="0"/>
          </a:p>
          <a:p>
            <a:r>
              <a:rPr lang="en-US" dirty="0"/>
              <a:t>Just like the IRMT, it has all the fundamental theorems and formulas in standard form.</a:t>
            </a:r>
          </a:p>
          <a:p>
            <a:endParaRPr lang="en-US" dirty="0"/>
          </a:p>
          <a:p>
            <a:r>
              <a:rPr lang="en-US" dirty="0"/>
              <a:t>Just like the IRMT, it has both manual and automated proofs of all the theorems.</a:t>
            </a:r>
          </a:p>
          <a:p>
            <a:endParaRPr lang="en-US" dirty="0"/>
          </a:p>
          <a:p>
            <a:r>
              <a:rPr lang="en-US" dirty="0"/>
              <a:t>Just like the IRMT,  we should select theorems for inclusion based on their general usefulness. These are the theorems or algorithms upon which most others are based.</a:t>
            </a:r>
          </a:p>
        </p:txBody>
      </p:sp>
      <p:sp>
        <p:nvSpPr>
          <p:cNvPr id="4" name="Slide Number Placeholder 3"/>
          <p:cNvSpPr>
            <a:spLocks noGrp="1"/>
          </p:cNvSpPr>
          <p:nvPr>
            <p:ph type="sldNum" sz="quarter" idx="5"/>
          </p:nvPr>
        </p:nvSpPr>
        <p:spPr/>
        <p:txBody>
          <a:bodyPr/>
          <a:lstStyle/>
          <a:p>
            <a:fld id="{EFBB79AF-D22A-4E5D-9392-72114F6AB7F4}" type="slidenum">
              <a:rPr lang="en-US" smtClean="0"/>
              <a:t>43</a:t>
            </a:fld>
            <a:endParaRPr lang="en-US"/>
          </a:p>
        </p:txBody>
      </p:sp>
    </p:spTree>
    <p:extLst>
      <p:ext uri="{BB962C8B-B14F-4D97-AF65-F5344CB8AC3E}">
        <p14:creationId xmlns:p14="http://schemas.microsoft.com/office/powerpoint/2010/main" val="36110264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excellent tools like Wolfram Alpha, and you’ll find many attempts online. But nothing that resembles a cohesive collection of theorems.</a:t>
            </a:r>
          </a:p>
          <a:p>
            <a:endParaRPr lang="en-US" dirty="0"/>
          </a:p>
          <a:p>
            <a:r>
              <a:rPr lang="en-US" dirty="0"/>
              <a:t>The closest we have are some of the great math texts. These are not all – but what you find is they amount to major works by single individuals or small groups.</a:t>
            </a:r>
          </a:p>
        </p:txBody>
      </p:sp>
      <p:sp>
        <p:nvSpPr>
          <p:cNvPr id="4" name="Slide Number Placeholder 3"/>
          <p:cNvSpPr>
            <a:spLocks noGrp="1"/>
          </p:cNvSpPr>
          <p:nvPr>
            <p:ph type="sldNum" sz="quarter" idx="5"/>
          </p:nvPr>
        </p:nvSpPr>
        <p:spPr/>
        <p:txBody>
          <a:bodyPr/>
          <a:lstStyle/>
          <a:p>
            <a:fld id="{EFBB79AF-D22A-4E5D-9392-72114F6AB7F4}" type="slidenum">
              <a:rPr lang="en-US" smtClean="0"/>
              <a:t>44</a:t>
            </a:fld>
            <a:endParaRPr lang="en-US"/>
          </a:p>
        </p:txBody>
      </p:sp>
    </p:spTree>
    <p:extLst>
      <p:ext uri="{BB962C8B-B14F-4D97-AF65-F5344CB8AC3E}">
        <p14:creationId xmlns:p14="http://schemas.microsoft.com/office/powerpoint/2010/main" val="31901817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6BFFA-0CE2-F342-591E-FB27AF500A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078166-A508-1B84-0390-B64A309D24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E5F940-BF10-8D91-F58A-10E795B9184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[40:00 – 50:00]</a:t>
            </a:r>
          </a:p>
          <a:p>
            <a:endParaRPr lang="en-US" dirty="0"/>
          </a:p>
          <a:p>
            <a:r>
              <a:rPr lang="en-US" dirty="0"/>
              <a:t>Discovering requirements of algorithms, the concepts they form, and the useful models of those concepts, then organizing those into a cohesive whole that can be built on is _hard_. Packaging those works into usable and proven code, and then maintaining that code in an evolving environment, is a significant effort.</a:t>
            </a:r>
          </a:p>
          <a:p>
            <a:endParaRPr lang="en-US" dirty="0"/>
          </a:p>
          <a:p>
            <a:r>
              <a:rPr lang="en-US" dirty="0"/>
              <a:t>As professional developers, we have a moral obligation to contribute to standardization, to open source, and to publish. We have faith that someone will come along to collect and distill what proves to be of value into the cohesive whole. The algorithms in these works were not, in large part, the invention of the authors. They collected and categorized, built on the work of others, and sometimes were able to add some additional insight.</a:t>
            </a:r>
          </a:p>
        </p:txBody>
      </p:sp>
      <p:sp>
        <p:nvSpPr>
          <p:cNvPr id="4" name="Slide Number Placeholder 3">
            <a:extLst>
              <a:ext uri="{FF2B5EF4-FFF2-40B4-BE49-F238E27FC236}">
                <a16:creationId xmlns:a16="http://schemas.microsoft.com/office/drawing/2014/main" id="{C64E6499-CB64-DDC1-2AEF-63843EA26F15}"/>
              </a:ext>
            </a:extLst>
          </p:cNvPr>
          <p:cNvSpPr>
            <a:spLocks noGrp="1"/>
          </p:cNvSpPr>
          <p:nvPr>
            <p:ph type="sldNum" sz="quarter" idx="5"/>
          </p:nvPr>
        </p:nvSpPr>
        <p:spPr/>
        <p:txBody>
          <a:bodyPr/>
          <a:lstStyle/>
          <a:p>
            <a:fld id="{EFBB79AF-D22A-4E5D-9392-72114F6AB7F4}" type="slidenum">
              <a:rPr lang="en-US" smtClean="0"/>
              <a:t>45</a:t>
            </a:fld>
            <a:endParaRPr lang="en-US"/>
          </a:p>
        </p:txBody>
      </p:sp>
    </p:spTree>
    <p:extLst>
      <p:ext uri="{BB962C8B-B14F-4D97-AF65-F5344CB8AC3E}">
        <p14:creationId xmlns:p14="http://schemas.microsoft.com/office/powerpoint/2010/main" val="39310672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45EC8-B36B-166B-0B93-DED68806EA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A1361F-FB29-D6C3-A6D1-0CA8726C98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CA9437-EA6D-91CD-689E-86191B954B90}"/>
              </a:ext>
            </a:extLst>
          </p:cNvPr>
          <p:cNvSpPr>
            <a:spLocks noGrp="1"/>
          </p:cNvSpPr>
          <p:nvPr>
            <p:ph type="body" idx="1"/>
          </p:nvPr>
        </p:nvSpPr>
        <p:spPr/>
        <p:txBody>
          <a:bodyPr/>
          <a:lstStyle/>
          <a:p>
            <a:r>
              <a:rPr lang="en-US" dirty="0"/>
              <a:t>Since we cannot express semantic constraints, we associate semantics with the names of operations. And often overload the meaning of a given name for different types or different contexts.</a:t>
            </a:r>
          </a:p>
          <a:p>
            <a:endParaRPr lang="en-US" dirty="0"/>
          </a:p>
          <a:p>
            <a:r>
              <a:rPr lang="en-US" dirty="0"/>
              <a:t>We cannot define the meaning of copy or </a:t>
            </a:r>
            <a:r>
              <a:rPr lang="en-US" dirty="0" err="1"/>
              <a:t>hashable</a:t>
            </a:r>
            <a:r>
              <a:rPr lang="en-US" dirty="0"/>
              <a:t> without equality. Both copy and </a:t>
            </a:r>
            <a:r>
              <a:rPr lang="en-US" dirty="0" err="1"/>
              <a:t>hashable</a:t>
            </a:r>
            <a:r>
              <a:rPr lang="en-US" dirty="0"/>
              <a:t> are inherent properties of types. We cannot define subtraction without addition and an additive identity. Of course maybe we are using minus to mean something other than subtraction, but then the trait “std::ops::Sub” has no meaning other than “implements minus”.</a:t>
            </a:r>
          </a:p>
          <a:p>
            <a:endParaRPr lang="en-US" dirty="0"/>
          </a:p>
          <a:p>
            <a:r>
              <a:rPr lang="en-US" dirty="0"/>
              <a:t>A type may model a concept even if some of the operations for the concept are not implemented. It follows from the definition of a type, the representation of a set of values in memory, that all types are </a:t>
            </a:r>
            <a:r>
              <a:rPr lang="en-US" i="1" dirty="0"/>
              <a:t>regular</a:t>
            </a:r>
            <a:r>
              <a:rPr lang="en-US" dirty="0"/>
              <a:t>. Whether or not the operations on a regular type are implemented or implementable.</a:t>
            </a:r>
          </a:p>
        </p:txBody>
      </p:sp>
      <p:sp>
        <p:nvSpPr>
          <p:cNvPr id="4" name="Slide Number Placeholder 3">
            <a:extLst>
              <a:ext uri="{FF2B5EF4-FFF2-40B4-BE49-F238E27FC236}">
                <a16:creationId xmlns:a16="http://schemas.microsoft.com/office/drawing/2014/main" id="{4E02E9A8-5C2C-99C2-645E-76FF7911428C}"/>
              </a:ext>
            </a:extLst>
          </p:cNvPr>
          <p:cNvSpPr>
            <a:spLocks noGrp="1"/>
          </p:cNvSpPr>
          <p:nvPr>
            <p:ph type="sldNum" sz="quarter" idx="5"/>
          </p:nvPr>
        </p:nvSpPr>
        <p:spPr/>
        <p:txBody>
          <a:bodyPr/>
          <a:lstStyle/>
          <a:p>
            <a:fld id="{EFBB79AF-D22A-4E5D-9392-72114F6AB7F4}" type="slidenum">
              <a:rPr lang="en-US" smtClean="0"/>
              <a:t>46</a:t>
            </a:fld>
            <a:endParaRPr lang="en-US"/>
          </a:p>
        </p:txBody>
      </p:sp>
    </p:spTree>
    <p:extLst>
      <p:ext uri="{BB962C8B-B14F-4D97-AF65-F5344CB8AC3E}">
        <p14:creationId xmlns:p14="http://schemas.microsoft.com/office/powerpoint/2010/main" val="26562384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slide from A Possible Future. Although I think the landscape has somewhat improved, especially in the web space (there is also a lot of garbage in the web space), unfortunately this is still the dominant way large systems are built.</a:t>
            </a:r>
          </a:p>
        </p:txBody>
      </p:sp>
      <p:sp>
        <p:nvSpPr>
          <p:cNvPr id="4" name="Slide Number Placeholder 3"/>
          <p:cNvSpPr>
            <a:spLocks noGrp="1"/>
          </p:cNvSpPr>
          <p:nvPr>
            <p:ph type="sldNum" sz="quarter" idx="5"/>
          </p:nvPr>
        </p:nvSpPr>
        <p:spPr/>
        <p:txBody>
          <a:bodyPr/>
          <a:lstStyle/>
          <a:p>
            <a:fld id="{EFBB79AF-D22A-4E5D-9392-72114F6AB7F4}" type="slidenum">
              <a:rPr lang="en-US" smtClean="0"/>
              <a:t>47</a:t>
            </a:fld>
            <a:endParaRPr lang="en-US"/>
          </a:p>
        </p:txBody>
      </p:sp>
    </p:spTree>
    <p:extLst>
      <p:ext uri="{BB962C8B-B14F-4D97-AF65-F5344CB8AC3E}">
        <p14:creationId xmlns:p14="http://schemas.microsoft.com/office/powerpoint/2010/main" val="544702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incidental data structure is formed by relationships outside of a containing class (usually due to shared-pointer or other forms of reference semantics). Pointers should not appear in class interfaces.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incidental algorithm could be a raw loop or an algorithm constructed by messages sent through a structure – separate forms of iteration from the structure.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repeat? New relationships will happen. Code is promiscuous.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want to be a 10x developer, build libraries of reusable components. Consider STL - the work of Alex and Meng and they impact – they are 1Mx developers. But even at much smaller scale a good library can have significant impact on your company and, perhaps on the industry.</a:t>
            </a:r>
          </a:p>
          <a:p>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48</a:t>
            </a:fld>
            <a:endParaRPr lang="en-US"/>
          </a:p>
        </p:txBody>
      </p:sp>
    </p:spTree>
    <p:extLst>
      <p:ext uri="{BB962C8B-B14F-4D97-AF65-F5344CB8AC3E}">
        <p14:creationId xmlns:p14="http://schemas.microsoft.com/office/powerpoint/2010/main" val="40220995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this enough?</a:t>
            </a:r>
          </a:p>
        </p:txBody>
      </p:sp>
      <p:sp>
        <p:nvSpPr>
          <p:cNvPr id="4" name="Slide Number Placeholder 3"/>
          <p:cNvSpPr>
            <a:spLocks noGrp="1"/>
          </p:cNvSpPr>
          <p:nvPr>
            <p:ph type="sldNum" sz="quarter" idx="5"/>
          </p:nvPr>
        </p:nvSpPr>
        <p:spPr/>
        <p:txBody>
          <a:bodyPr/>
          <a:lstStyle/>
          <a:p>
            <a:fld id="{EFBB79AF-D22A-4E5D-9392-72114F6AB7F4}" type="slidenum">
              <a:rPr lang="en-US" smtClean="0"/>
              <a:t>49</a:t>
            </a:fld>
            <a:endParaRPr lang="en-US"/>
          </a:p>
        </p:txBody>
      </p:sp>
    </p:spTree>
    <p:extLst>
      <p:ext uri="{BB962C8B-B14F-4D97-AF65-F5344CB8AC3E}">
        <p14:creationId xmlns:p14="http://schemas.microsoft.com/office/powerpoint/2010/main" val="2554461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Photoshop has 12.5x the number of engineers and 2x the number of QE (more on that).</a:t>
            </a:r>
          </a:p>
          <a:p>
            <a:endParaRPr lang="en-US" dirty="0"/>
          </a:p>
          <a:p>
            <a:r>
              <a:rPr lang="en-US" dirty="0"/>
              <a:t>Fun fact: Photoshop 3.0 shipped on Sun and SGI Unix. But that was </a:t>
            </a:r>
            <a:r>
              <a:rPr lang="en-US" i="1" dirty="0"/>
              <a:t>way</a:t>
            </a:r>
            <a:r>
              <a:rPr lang="en-US" dirty="0"/>
              <a:t> back in 1994.</a:t>
            </a:r>
          </a:p>
          <a:p>
            <a:endParaRPr lang="en-US" dirty="0"/>
          </a:p>
          <a:p>
            <a:r>
              <a:rPr lang="en-US" dirty="0"/>
              <a:t>How we deal with shared technologies internally is entirely different now than before. I couldn't come up with any meaningful comparisons. We still have a heavy reliance on shared tech. The core of Photoshop itself is shipped as a library included in many of our other products (and the same is true of those products in Photoshop).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didn’t follow a waterfall process out of ignorance. Significant constraints, such as the lead time for printing manuals and box art, and booking manufacturing time for CDs, pushed the processes to front-load features.</a:t>
            </a:r>
          </a:p>
          <a:p>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5</a:t>
            </a:fld>
            <a:endParaRPr lang="en-US"/>
          </a:p>
        </p:txBody>
      </p:sp>
    </p:spTree>
    <p:extLst>
      <p:ext uri="{BB962C8B-B14F-4D97-AF65-F5344CB8AC3E}">
        <p14:creationId xmlns:p14="http://schemas.microsoft.com/office/powerpoint/2010/main" val="30243200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01092-AB03-BF30-E3E2-C27D185079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4460DB-E3D8-742D-831D-4DDD54B1D6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D0194D-CEC6-3213-0815-B614F1CE41DD}"/>
              </a:ext>
            </a:extLst>
          </p:cNvPr>
          <p:cNvSpPr>
            <a:spLocks noGrp="1"/>
          </p:cNvSpPr>
          <p:nvPr>
            <p:ph type="body" idx="1"/>
          </p:nvPr>
        </p:nvSpPr>
        <p:spPr/>
        <p:txBody>
          <a:bodyPr/>
          <a:lstStyle/>
          <a:p>
            <a:r>
              <a:rPr lang="en-US" dirty="0"/>
              <a:t>A “network problem” is the problem of establishing and enforcing a set of local rules between related components that guarantee a global behavior.</a:t>
            </a:r>
          </a:p>
          <a:p>
            <a:r>
              <a:rPr lang="en-US" dirty="0"/>
              <a:t>At scale, the relationships between parts of a complex system become increasingly difficult to reason about.</a:t>
            </a:r>
          </a:p>
          <a:p>
            <a:endParaRPr lang="en-US" dirty="0"/>
          </a:p>
          <a:p>
            <a:r>
              <a:rPr lang="en-US" dirty="0"/>
              <a:t>Dave once explained to be that bigger is different.</a:t>
            </a:r>
          </a:p>
          <a:p>
            <a:endParaRPr lang="en-US" dirty="0"/>
          </a:p>
          <a:p>
            <a:r>
              <a:rPr lang="en-US" dirty="0"/>
              <a:t>Scale may mean the number of components or the number of relationships.</a:t>
            </a:r>
          </a:p>
          <a:p>
            <a:r>
              <a:rPr lang="en-US" dirty="0"/>
              <a:t>The number of possible computation paths through related elements is bounded by `choose` and grows exponentially.</a:t>
            </a:r>
          </a:p>
        </p:txBody>
      </p:sp>
      <p:sp>
        <p:nvSpPr>
          <p:cNvPr id="4" name="Slide Number Placeholder 3">
            <a:extLst>
              <a:ext uri="{FF2B5EF4-FFF2-40B4-BE49-F238E27FC236}">
                <a16:creationId xmlns:a16="http://schemas.microsoft.com/office/drawing/2014/main" id="{85C282AF-D9D4-E9A3-E4F0-7902D374E54C}"/>
              </a:ext>
            </a:extLst>
          </p:cNvPr>
          <p:cNvSpPr>
            <a:spLocks noGrp="1"/>
          </p:cNvSpPr>
          <p:nvPr>
            <p:ph type="sldNum" sz="quarter" idx="5"/>
          </p:nvPr>
        </p:nvSpPr>
        <p:spPr/>
        <p:txBody>
          <a:bodyPr/>
          <a:lstStyle/>
          <a:p>
            <a:fld id="{EFBB79AF-D22A-4E5D-9392-72114F6AB7F4}" type="slidenum">
              <a:rPr lang="en-US" smtClean="0"/>
              <a:t>50</a:t>
            </a:fld>
            <a:endParaRPr lang="en-US"/>
          </a:p>
        </p:txBody>
      </p:sp>
    </p:spTree>
    <p:extLst>
      <p:ext uri="{BB962C8B-B14F-4D97-AF65-F5344CB8AC3E}">
        <p14:creationId xmlns:p14="http://schemas.microsoft.com/office/powerpoint/2010/main" val="358072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2456C-E323-6EC8-59C7-6A3E55A48A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585FDD-EB90-5783-0D8B-1129F18145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56B320-482B-4451-8C1E-62665BF88281}"/>
              </a:ext>
            </a:extLst>
          </p:cNvPr>
          <p:cNvSpPr>
            <a:spLocks noGrp="1"/>
          </p:cNvSpPr>
          <p:nvPr>
            <p:ph type="body" idx="1"/>
          </p:nvPr>
        </p:nvSpPr>
        <p:spPr/>
        <p:txBody>
          <a:bodyPr/>
          <a:lstStyle/>
          <a:p>
            <a:r>
              <a:rPr lang="en-US" dirty="0"/>
              <a:t>This brings us to what I call declarative forms.</a:t>
            </a:r>
          </a:p>
        </p:txBody>
      </p:sp>
      <p:sp>
        <p:nvSpPr>
          <p:cNvPr id="4" name="Slide Number Placeholder 3">
            <a:extLst>
              <a:ext uri="{FF2B5EF4-FFF2-40B4-BE49-F238E27FC236}">
                <a16:creationId xmlns:a16="http://schemas.microsoft.com/office/drawing/2014/main" id="{EBB13BE9-D5E2-6849-3936-7B2DF9F1FA22}"/>
              </a:ext>
            </a:extLst>
          </p:cNvPr>
          <p:cNvSpPr>
            <a:spLocks noGrp="1"/>
          </p:cNvSpPr>
          <p:nvPr>
            <p:ph type="sldNum" sz="quarter" idx="5"/>
          </p:nvPr>
        </p:nvSpPr>
        <p:spPr/>
        <p:txBody>
          <a:bodyPr/>
          <a:lstStyle/>
          <a:p>
            <a:fld id="{EFBB79AF-D22A-4E5D-9392-72114F6AB7F4}" type="slidenum">
              <a:rPr lang="en-US" smtClean="0"/>
              <a:t>51</a:t>
            </a:fld>
            <a:endParaRPr lang="en-US"/>
          </a:p>
        </p:txBody>
      </p:sp>
    </p:spTree>
    <p:extLst>
      <p:ext uri="{BB962C8B-B14F-4D97-AF65-F5344CB8AC3E}">
        <p14:creationId xmlns:p14="http://schemas.microsoft.com/office/powerpoint/2010/main" val="37946772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idea of a “declarative form” is rooted in what John Backus referred to as “functional or combining forms” of which he identified 5, very simple ones:</a:t>
            </a:r>
          </a:p>
          <a:p>
            <a:endParaRPr lang="en-US" dirty="0"/>
          </a:p>
          <a:p>
            <a:pPr marL="457200" indent="-457200">
              <a:buAutoNum type="arabicPeriod"/>
            </a:pPr>
            <a:r>
              <a:rPr lang="en-US" dirty="0"/>
              <a:t>Composition</a:t>
            </a:r>
          </a:p>
          <a:p>
            <a:pPr marL="457200" indent="-457200">
              <a:buAutoNum type="arabicPeriod"/>
            </a:pPr>
            <a:r>
              <a:rPr lang="en-US" dirty="0"/>
              <a:t>Construction</a:t>
            </a:r>
          </a:p>
          <a:p>
            <a:pPr marL="457200" indent="-457200">
              <a:buAutoNum type="arabicPeriod"/>
            </a:pPr>
            <a:r>
              <a:rPr lang="en-US" dirty="0"/>
              <a:t>Conditioning</a:t>
            </a:r>
          </a:p>
          <a:p>
            <a:pPr marL="457200" indent="-457200">
              <a:buAutoNum type="arabicPeriod"/>
            </a:pPr>
            <a:r>
              <a:rPr lang="en-US" dirty="0"/>
              <a:t>Iteration</a:t>
            </a:r>
          </a:p>
          <a:p>
            <a:pPr marL="457200" indent="-457200">
              <a:buAutoNum type="arabicPeriod"/>
            </a:pPr>
            <a:r>
              <a:rPr lang="en-US" dirty="0"/>
              <a:t>Recursion</a:t>
            </a:r>
          </a:p>
          <a:p>
            <a:endParaRPr lang="en-US" dirty="0"/>
          </a:p>
          <a:p>
            <a:r>
              <a:rPr lang="en-US" dirty="0"/>
              <a:t>Alex Stepanov recognized these as theories and realized there are not few, but infinitely many.</a:t>
            </a:r>
          </a:p>
          <a:p>
            <a:endParaRPr lang="en-US" dirty="0"/>
          </a:p>
          <a:p>
            <a:r>
              <a:rPr lang="en-US" dirty="0"/>
              <a:t>Similarly, declarative forms are theories. They are patterns of structures and constraints that appear in many contexts. A few are fundamental (I believe a number of those are still undiscovered).</a:t>
            </a:r>
          </a:p>
        </p:txBody>
      </p:sp>
      <p:sp>
        <p:nvSpPr>
          <p:cNvPr id="4" name="Slide Number Placeholder 3"/>
          <p:cNvSpPr>
            <a:spLocks noGrp="1"/>
          </p:cNvSpPr>
          <p:nvPr>
            <p:ph type="sldNum" sz="quarter" idx="5"/>
          </p:nvPr>
        </p:nvSpPr>
        <p:spPr/>
        <p:txBody>
          <a:bodyPr/>
          <a:lstStyle/>
          <a:p>
            <a:fld id="{EFBB79AF-D22A-4E5D-9392-72114F6AB7F4}" type="slidenum">
              <a:rPr lang="en-US" smtClean="0"/>
              <a:t>52</a:t>
            </a:fld>
            <a:endParaRPr lang="en-US"/>
          </a:p>
        </p:txBody>
      </p:sp>
    </p:spTree>
    <p:extLst>
      <p:ext uri="{BB962C8B-B14F-4D97-AF65-F5344CB8AC3E}">
        <p14:creationId xmlns:p14="http://schemas.microsoft.com/office/powerpoint/2010/main" val="19115428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a:t>
            </a:r>
            <a:r>
              <a:rPr lang="en-US" baseline="30000" dirty="0"/>
              <a:t>th</a:t>
            </a:r>
            <a:r>
              <a:rPr lang="en-US" dirty="0"/>
              <a:t> generation languages are domain-specific languages; 5th generation languages are languages where you operate by specifying the problem, not the algorithms to solve it. You specify the “what”, not the “how”. Prolog is the canonical 5th-generation language. However, general-purpose 5th-generation languages are difficult to use effectively.	</a:t>
            </a:r>
          </a:p>
        </p:txBody>
      </p:sp>
      <p:sp>
        <p:nvSpPr>
          <p:cNvPr id="4" name="Slide Number Placeholder 3"/>
          <p:cNvSpPr>
            <a:spLocks noGrp="1"/>
          </p:cNvSpPr>
          <p:nvPr>
            <p:ph type="sldNum" sz="quarter" idx="5"/>
          </p:nvPr>
        </p:nvSpPr>
        <p:spPr/>
        <p:txBody>
          <a:bodyPr/>
          <a:lstStyle/>
          <a:p>
            <a:fld id="{EFBB79AF-D22A-4E5D-9392-72114F6AB7F4}" type="slidenum">
              <a:rPr lang="en-US" smtClean="0"/>
              <a:t>53</a:t>
            </a:fld>
            <a:endParaRPr lang="en-US"/>
          </a:p>
        </p:txBody>
      </p:sp>
    </p:spTree>
    <p:extLst>
      <p:ext uri="{BB962C8B-B14F-4D97-AF65-F5344CB8AC3E}">
        <p14:creationId xmlns:p14="http://schemas.microsoft.com/office/powerpoint/2010/main" val="36856172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[60:00 – 30:00]</a:t>
            </a:r>
          </a:p>
          <a:p>
            <a:endParaRPr lang="en-US" dirty="0"/>
          </a:p>
          <a:p>
            <a:r>
              <a:rPr lang="en-US" dirty="0"/>
              <a:t>We can extend our previous process to large system.</a:t>
            </a:r>
          </a:p>
        </p:txBody>
      </p:sp>
      <p:sp>
        <p:nvSpPr>
          <p:cNvPr id="4" name="Slide Number Placeholder 3"/>
          <p:cNvSpPr>
            <a:spLocks noGrp="1"/>
          </p:cNvSpPr>
          <p:nvPr>
            <p:ph type="sldNum" sz="quarter" idx="5"/>
          </p:nvPr>
        </p:nvSpPr>
        <p:spPr/>
        <p:txBody>
          <a:bodyPr/>
          <a:lstStyle/>
          <a:p>
            <a:fld id="{EFBB79AF-D22A-4E5D-9392-72114F6AB7F4}" type="slidenum">
              <a:rPr lang="en-US" smtClean="0"/>
              <a:t>54</a:t>
            </a:fld>
            <a:endParaRPr lang="en-US"/>
          </a:p>
        </p:txBody>
      </p:sp>
    </p:spTree>
    <p:extLst>
      <p:ext uri="{BB962C8B-B14F-4D97-AF65-F5344CB8AC3E}">
        <p14:creationId xmlns:p14="http://schemas.microsoft.com/office/powerpoint/2010/main" val="1728406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0EA48-A8B8-9774-E23D-58752EC4A4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63AB12-F45E-8EAC-04DE-757E987901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9CE172-0748-C344-8632-FAD26FC3C362}"/>
              </a:ext>
            </a:extLst>
          </p:cNvPr>
          <p:cNvSpPr>
            <a:spLocks noGrp="1"/>
          </p:cNvSpPr>
          <p:nvPr>
            <p:ph type="body" idx="1"/>
          </p:nvPr>
        </p:nvSpPr>
        <p:spPr/>
        <p:txBody>
          <a:bodyPr/>
          <a:lstStyle/>
          <a:p>
            <a:r>
              <a:rPr lang="en-US" dirty="0"/>
              <a:t>This algorithm works because rules exist.</a:t>
            </a:r>
          </a:p>
          <a:p>
            <a:endParaRPr lang="en-US" dirty="0"/>
          </a:p>
          <a:p>
            <a:r>
              <a:rPr lang="en-US" dirty="0"/>
              <a:t>Software development is a process of discovery, not invention.</a:t>
            </a:r>
          </a:p>
          <a:p>
            <a:endParaRPr lang="en-US" dirty="0"/>
          </a:p>
          <a:p>
            <a:r>
              <a:rPr lang="en-US" dirty="0"/>
              <a:t>The laws of mathematics and physics govern our systems. If a problem and solution appear unique, required for a specific case, they are probably wrong. Writing a “new algorithm”, or a “new structure”, or defining a “new concept” should set off red-flags. It is probably time to do some research and read some papers.</a:t>
            </a:r>
          </a:p>
          <a:p>
            <a:endParaRPr lang="en-US" dirty="0"/>
          </a:p>
          <a:p>
            <a:r>
              <a:rPr lang="en-US" dirty="0"/>
              <a:t>Engineering is about finding the best solution given a set of constraints, of which the laws are always a part of the constraint set. But we also add time to develop, the number of developers, the skills of the developers, the platform(s) upon which the solution must run, the required performance and features, </a:t>
            </a:r>
            <a:r>
              <a:rPr lang="en-US" dirty="0" err="1"/>
              <a:t>etc</a:t>
            </a:r>
            <a:r>
              <a:rPr lang="en-US" dirty="0"/>
              <a:t>…</a:t>
            </a:r>
          </a:p>
        </p:txBody>
      </p:sp>
      <p:sp>
        <p:nvSpPr>
          <p:cNvPr id="4" name="Slide Number Placeholder 3">
            <a:extLst>
              <a:ext uri="{FF2B5EF4-FFF2-40B4-BE49-F238E27FC236}">
                <a16:creationId xmlns:a16="http://schemas.microsoft.com/office/drawing/2014/main" id="{D434564B-48B4-F745-E593-190E77F119D1}"/>
              </a:ext>
            </a:extLst>
          </p:cNvPr>
          <p:cNvSpPr>
            <a:spLocks noGrp="1"/>
          </p:cNvSpPr>
          <p:nvPr>
            <p:ph type="sldNum" sz="quarter" idx="5"/>
          </p:nvPr>
        </p:nvSpPr>
        <p:spPr/>
        <p:txBody>
          <a:bodyPr/>
          <a:lstStyle/>
          <a:p>
            <a:fld id="{EFBB79AF-D22A-4E5D-9392-72114F6AB7F4}" type="slidenum">
              <a:rPr lang="en-US" smtClean="0"/>
              <a:t>55</a:t>
            </a:fld>
            <a:endParaRPr lang="en-US"/>
          </a:p>
        </p:txBody>
      </p:sp>
    </p:spTree>
    <p:extLst>
      <p:ext uri="{BB962C8B-B14F-4D97-AF65-F5344CB8AC3E}">
        <p14:creationId xmlns:p14="http://schemas.microsoft.com/office/powerpoint/2010/main" val="39683764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an example. This is a greatly simplified version of a dialog that lets the user resize an image. They can specify the width or height in pixels or percent and toggle constraining proportions—pretty simple stuff.</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asked Mark Hamburg to code this dialog. Mark was the Photoshop lead in the early days and is the creator of Lightroom. He’s a brilliant engineer and Adobe Fellow.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 could use the framework of his choice, and I wasn’t interested in the appearance, but the behavior.</a:t>
            </a:r>
          </a:p>
        </p:txBody>
      </p:sp>
      <p:sp>
        <p:nvSpPr>
          <p:cNvPr id="4" name="Slide Number Placeholder 3"/>
          <p:cNvSpPr>
            <a:spLocks noGrp="1"/>
          </p:cNvSpPr>
          <p:nvPr>
            <p:ph type="sldNum" sz="quarter" idx="5"/>
          </p:nvPr>
        </p:nvSpPr>
        <p:spPr/>
        <p:txBody>
          <a:bodyPr/>
          <a:lstStyle/>
          <a:p>
            <a:fld id="{EFBB79AF-D22A-4E5D-9392-72114F6AB7F4}" type="slidenum">
              <a:rPr lang="en-US" smtClean="0"/>
              <a:t>56</a:t>
            </a:fld>
            <a:endParaRPr lang="en-US"/>
          </a:p>
        </p:txBody>
      </p:sp>
    </p:spTree>
    <p:extLst>
      <p:ext uri="{BB962C8B-B14F-4D97-AF65-F5344CB8AC3E}">
        <p14:creationId xmlns:p14="http://schemas.microsoft.com/office/powerpoint/2010/main" val="34209577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code is Obj-C using Apple’s </a:t>
            </a:r>
            <a:r>
              <a:rPr lang="en-US" dirty="0" err="1"/>
              <a:t>AppKit</a:t>
            </a:r>
            <a:r>
              <a:rPr lang="en-US" dirty="0"/>
              <a:t>. This is _just_ the code from what Apple calls the “controller” logic. i.e., the behavior. The grey area loosely represents the code to enforce the constraints between the values in this dialog. The rest of the code is event-handling logic to drive the constraints.</a:t>
            </a:r>
          </a:p>
          <a:p>
            <a:endParaRPr lang="en-US" dirty="0"/>
          </a:p>
          <a:p>
            <a:r>
              <a:rPr lang="en-US" dirty="0"/>
              <a:t>Similar code is about 30% of the Adobe (client-side) codebases.</a:t>
            </a:r>
          </a:p>
        </p:txBody>
      </p:sp>
      <p:sp>
        <p:nvSpPr>
          <p:cNvPr id="4" name="Slide Number Placeholder 3"/>
          <p:cNvSpPr>
            <a:spLocks noGrp="1"/>
          </p:cNvSpPr>
          <p:nvPr>
            <p:ph type="sldNum" sz="quarter" idx="5"/>
          </p:nvPr>
        </p:nvSpPr>
        <p:spPr/>
        <p:txBody>
          <a:bodyPr/>
          <a:lstStyle/>
          <a:p>
            <a:fld id="{EFBB79AF-D22A-4E5D-9392-72114F6AB7F4}" type="slidenum">
              <a:rPr lang="en-US" smtClean="0"/>
              <a:t>57</a:t>
            </a:fld>
            <a:endParaRPr lang="en-US"/>
          </a:p>
        </p:txBody>
      </p:sp>
    </p:spTree>
    <p:extLst>
      <p:ext uri="{BB962C8B-B14F-4D97-AF65-F5344CB8AC3E}">
        <p14:creationId xmlns:p14="http://schemas.microsoft.com/office/powerpoint/2010/main" val="1268463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diagram the event flow, it would look something like this – this includes handling script playback, which I don’t believe Mark implemented.</a:t>
            </a:r>
          </a:p>
        </p:txBody>
      </p:sp>
      <p:sp>
        <p:nvSpPr>
          <p:cNvPr id="4" name="Slide Number Placeholder 3"/>
          <p:cNvSpPr>
            <a:spLocks noGrp="1"/>
          </p:cNvSpPr>
          <p:nvPr>
            <p:ph type="sldNum" sz="quarter" idx="5"/>
          </p:nvPr>
        </p:nvSpPr>
        <p:spPr/>
        <p:txBody>
          <a:bodyPr/>
          <a:lstStyle/>
          <a:p>
            <a:fld id="{EFBB79AF-D22A-4E5D-9392-72114F6AB7F4}" type="slidenum">
              <a:rPr lang="en-US" smtClean="0"/>
              <a:t>58</a:t>
            </a:fld>
            <a:endParaRPr lang="en-US"/>
          </a:p>
        </p:txBody>
      </p:sp>
    </p:spTree>
    <p:extLst>
      <p:ext uri="{BB962C8B-B14F-4D97-AF65-F5344CB8AC3E}">
        <p14:creationId xmlns:p14="http://schemas.microsoft.com/office/powerpoint/2010/main" val="38558994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5A20E-8C63-BF82-D5A7-0D260B7A0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1E8822-B0A8-015F-B30F-9E8171F116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8ED2E-F4E2-DF86-5C5F-EE6809A7CA00}"/>
              </a:ext>
            </a:extLst>
          </p:cNvPr>
          <p:cNvSpPr>
            <a:spLocks noGrp="1"/>
          </p:cNvSpPr>
          <p:nvPr>
            <p:ph type="body" idx="1"/>
          </p:nvPr>
        </p:nvSpPr>
        <p:spPr/>
        <p:txBody>
          <a:bodyPr/>
          <a:lstStyle/>
          <a:p>
            <a:r>
              <a:rPr lang="en-US" dirty="0"/>
              <a:t>[65:00 – 20:00</a:t>
            </a:r>
          </a:p>
          <a:p>
            <a:r>
              <a:rPr lang="en-US" dirty="0"/>
              <a:t>Demo mini-image-size and also full image-size</a:t>
            </a:r>
          </a:p>
        </p:txBody>
      </p:sp>
      <p:sp>
        <p:nvSpPr>
          <p:cNvPr id="4" name="Slide Number Placeholder 3">
            <a:extLst>
              <a:ext uri="{FF2B5EF4-FFF2-40B4-BE49-F238E27FC236}">
                <a16:creationId xmlns:a16="http://schemas.microsoft.com/office/drawing/2014/main" id="{AA5BBF5F-90CE-2CAA-735A-CC79E809706B}"/>
              </a:ext>
            </a:extLst>
          </p:cNvPr>
          <p:cNvSpPr>
            <a:spLocks noGrp="1"/>
          </p:cNvSpPr>
          <p:nvPr>
            <p:ph type="sldNum" sz="quarter" idx="5"/>
          </p:nvPr>
        </p:nvSpPr>
        <p:spPr/>
        <p:txBody>
          <a:bodyPr/>
          <a:lstStyle/>
          <a:p>
            <a:fld id="{EFBB79AF-D22A-4E5D-9392-72114F6AB7F4}" type="slidenum">
              <a:rPr lang="en-US" smtClean="0"/>
              <a:t>59</a:t>
            </a:fld>
            <a:endParaRPr lang="en-US"/>
          </a:p>
        </p:txBody>
      </p:sp>
    </p:spTree>
    <p:extLst>
      <p:ext uri="{BB962C8B-B14F-4D97-AF65-F5344CB8AC3E}">
        <p14:creationId xmlns:p14="http://schemas.microsoft.com/office/powerpoint/2010/main" val="303479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what some analysts said in 2006 about where software was headed.</a:t>
            </a:r>
          </a:p>
        </p:txBody>
      </p:sp>
      <p:sp>
        <p:nvSpPr>
          <p:cNvPr id="4" name="Slide Number Placeholder 3"/>
          <p:cNvSpPr>
            <a:spLocks noGrp="1"/>
          </p:cNvSpPr>
          <p:nvPr>
            <p:ph type="sldNum" sz="quarter" idx="5"/>
          </p:nvPr>
        </p:nvSpPr>
        <p:spPr/>
        <p:txBody>
          <a:bodyPr/>
          <a:lstStyle/>
          <a:p>
            <a:fld id="{EFBB79AF-D22A-4E5D-9392-72114F6AB7F4}" type="slidenum">
              <a:rPr lang="en-US" smtClean="0"/>
              <a:t>6</a:t>
            </a:fld>
            <a:endParaRPr lang="en-US"/>
          </a:p>
        </p:txBody>
      </p:sp>
    </p:spTree>
    <p:extLst>
      <p:ext uri="{BB962C8B-B14F-4D97-AF65-F5344CB8AC3E}">
        <p14:creationId xmlns:p14="http://schemas.microsoft.com/office/powerpoint/2010/main" val="2835601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42083-C1E1-001C-90EB-7A8BF46952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B115A8-C19E-A815-C86B-2AFA741B3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58B67F-BBD5-213D-A7A9-7056185F7539}"/>
              </a:ext>
            </a:extLst>
          </p:cNvPr>
          <p:cNvSpPr>
            <a:spLocks noGrp="1"/>
          </p:cNvSpPr>
          <p:nvPr>
            <p:ph type="body" idx="1"/>
          </p:nvPr>
        </p:nvSpPr>
        <p:spPr/>
        <p:txBody>
          <a:bodyPr/>
          <a:lstStyle/>
          <a:p>
            <a:r>
              <a:rPr lang="en-US" dirty="0"/>
              <a:t>[70:00 – 15:00]</a:t>
            </a:r>
          </a:p>
          <a:p>
            <a:r>
              <a:rPr lang="en-US" dirty="0"/>
              <a:t>This is the property model description for the mini-image size problem. Each `relate` clause is a constraint with a set of constraint satisfaction functions. The first two are two-way multiplicative relationships (the original value is pinned) and the last one is a conditional implication. Property models support any n-to-m relationship.</a:t>
            </a:r>
          </a:p>
        </p:txBody>
      </p:sp>
      <p:sp>
        <p:nvSpPr>
          <p:cNvPr id="4" name="Slide Number Placeholder 3">
            <a:extLst>
              <a:ext uri="{FF2B5EF4-FFF2-40B4-BE49-F238E27FC236}">
                <a16:creationId xmlns:a16="http://schemas.microsoft.com/office/drawing/2014/main" id="{1D87C40B-0E0F-B930-27CB-EC258BA376BA}"/>
              </a:ext>
            </a:extLst>
          </p:cNvPr>
          <p:cNvSpPr>
            <a:spLocks noGrp="1"/>
          </p:cNvSpPr>
          <p:nvPr>
            <p:ph type="sldNum" sz="quarter" idx="5"/>
          </p:nvPr>
        </p:nvSpPr>
        <p:spPr/>
        <p:txBody>
          <a:bodyPr/>
          <a:lstStyle/>
          <a:p>
            <a:fld id="{EFBB79AF-D22A-4E5D-9392-72114F6AB7F4}" type="slidenum">
              <a:rPr lang="en-US" smtClean="0"/>
              <a:t>60</a:t>
            </a:fld>
            <a:endParaRPr lang="en-US"/>
          </a:p>
        </p:txBody>
      </p:sp>
    </p:spTree>
    <p:extLst>
      <p:ext uri="{BB962C8B-B14F-4D97-AF65-F5344CB8AC3E}">
        <p14:creationId xmlns:p14="http://schemas.microsoft.com/office/powerpoint/2010/main" val="9378030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C68E2-BFF2-458F-C051-7F5FED9F4B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D158BD-050C-26FF-487F-16DB1FBB3E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D23AA9-0EF5-20C3-622E-0C28456E4155}"/>
              </a:ext>
            </a:extLst>
          </p:cNvPr>
          <p:cNvSpPr>
            <a:spLocks noGrp="1"/>
          </p:cNvSpPr>
          <p:nvPr>
            <p:ph type="body" idx="1"/>
          </p:nvPr>
        </p:nvSpPr>
        <p:spPr/>
        <p:txBody>
          <a:bodyPr/>
          <a:lstStyle/>
          <a:p>
            <a:r>
              <a:rPr lang="en-US" dirty="0"/>
              <a:t>This is where we would like to get to, at least in a self-contained form. We want sheets to compose; dependent unit conversion is a common building block.</a:t>
            </a:r>
          </a:p>
          <a:p>
            <a:endParaRPr lang="en-US" dirty="0"/>
          </a:p>
          <a:p>
            <a:r>
              <a:rPr lang="en-US" dirty="0"/>
              <a:t>This is a single dependent unit conversion plus a single optional constraint. That’s it.</a:t>
            </a:r>
          </a:p>
          <a:p>
            <a:endParaRPr lang="en-US" dirty="0"/>
          </a:p>
          <a:p>
            <a:r>
              <a:rPr lang="en-US" dirty="0"/>
              <a:t>About 85% of the code could be replaced by small declarative descriptions. Combined with generic programming, there is a potential two orders of magnitude reduction in the code needed to describe our products and we would see a greater than two orders of magnitude reduction in defects. </a:t>
            </a:r>
          </a:p>
          <a:p>
            <a:endParaRPr lang="en-US" dirty="0"/>
          </a:p>
          <a:p>
            <a:r>
              <a:rPr lang="en-US" dirty="0"/>
              <a:t>[ If a question arises about divide by zero… ] If `size` is 0, `percent` becomes a “don’t care” and the control is disabled, showing the prior (empty) value. This secondary pass has not been implemented in the current work.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Which do you think is more likely to contain a bug…</a:t>
            </a:r>
          </a:p>
          <a:p>
            <a:endParaRPr lang="en-US" dirty="0"/>
          </a:p>
        </p:txBody>
      </p:sp>
      <p:sp>
        <p:nvSpPr>
          <p:cNvPr id="4" name="Slide Number Placeholder 3">
            <a:extLst>
              <a:ext uri="{FF2B5EF4-FFF2-40B4-BE49-F238E27FC236}">
                <a16:creationId xmlns:a16="http://schemas.microsoft.com/office/drawing/2014/main" id="{6B44DA37-B068-8F0F-D2C8-9BED32288309}"/>
              </a:ext>
            </a:extLst>
          </p:cNvPr>
          <p:cNvSpPr>
            <a:spLocks noGrp="1"/>
          </p:cNvSpPr>
          <p:nvPr>
            <p:ph type="sldNum" sz="quarter" idx="5"/>
          </p:nvPr>
        </p:nvSpPr>
        <p:spPr/>
        <p:txBody>
          <a:bodyPr/>
          <a:lstStyle/>
          <a:p>
            <a:fld id="{EFBB79AF-D22A-4E5D-9392-72114F6AB7F4}" type="slidenum">
              <a:rPr lang="en-US" smtClean="0"/>
              <a:t>61</a:t>
            </a:fld>
            <a:endParaRPr lang="en-US"/>
          </a:p>
        </p:txBody>
      </p:sp>
    </p:spTree>
    <p:extLst>
      <p:ext uri="{BB962C8B-B14F-4D97-AF65-F5344CB8AC3E}">
        <p14:creationId xmlns:p14="http://schemas.microsoft.com/office/powerpoint/2010/main" val="42578139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D9B36-6E3C-56C7-AFBA-3B05C6C445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BAFFBB-BCDF-501E-8DFA-011015BA9B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E6F127-29C1-400D-B4FC-70048C7B71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E09CB0-0A24-DD44-F82B-6EC4C9EE325C}"/>
              </a:ext>
            </a:extLst>
          </p:cNvPr>
          <p:cNvSpPr>
            <a:spLocks noGrp="1"/>
          </p:cNvSpPr>
          <p:nvPr>
            <p:ph type="sldNum" sz="quarter" idx="5"/>
          </p:nvPr>
        </p:nvSpPr>
        <p:spPr/>
        <p:txBody>
          <a:bodyPr/>
          <a:lstStyle/>
          <a:p>
            <a:fld id="{EFBB79AF-D22A-4E5D-9392-72114F6AB7F4}" type="slidenum">
              <a:rPr lang="en-US" smtClean="0"/>
              <a:t>62</a:t>
            </a:fld>
            <a:endParaRPr lang="en-US"/>
          </a:p>
        </p:txBody>
      </p:sp>
    </p:spTree>
    <p:extLst>
      <p:ext uri="{BB962C8B-B14F-4D97-AF65-F5344CB8AC3E}">
        <p14:creationId xmlns:p14="http://schemas.microsoft.com/office/powerpoint/2010/main" val="13733298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the constraints are structured. I mentioned disabling controls in the demo. The rules for when a value-input in the UI is disabled is when it is a “don’t care” (it doesn’t contribute to the result under the current constraints) or when it’s value is implied and no contra-positive is expressed. All the information governing the UI behavior is in the relationships.</a:t>
            </a:r>
          </a:p>
        </p:txBody>
      </p:sp>
      <p:sp>
        <p:nvSpPr>
          <p:cNvPr id="4" name="Slide Number Placeholder 3"/>
          <p:cNvSpPr>
            <a:spLocks noGrp="1"/>
          </p:cNvSpPr>
          <p:nvPr>
            <p:ph type="sldNum" sz="quarter" idx="5"/>
          </p:nvPr>
        </p:nvSpPr>
        <p:spPr/>
        <p:txBody>
          <a:bodyPr/>
          <a:lstStyle/>
          <a:p>
            <a:fld id="{EFBB79AF-D22A-4E5D-9392-72114F6AB7F4}" type="slidenum">
              <a:rPr lang="en-US" smtClean="0"/>
              <a:t>63</a:t>
            </a:fld>
            <a:endParaRPr lang="en-US"/>
          </a:p>
        </p:txBody>
      </p:sp>
    </p:spTree>
    <p:extLst>
      <p:ext uri="{BB962C8B-B14F-4D97-AF65-F5344CB8AC3E}">
        <p14:creationId xmlns:p14="http://schemas.microsoft.com/office/powerpoint/2010/main" val="29518755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2109D-5202-66B2-3BD8-A4C1E53205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24B3BB-4638-2698-4322-37D72F1BEC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4EEE3B-31D7-0287-6358-1572CE683D21}"/>
              </a:ext>
            </a:extLst>
          </p:cNvPr>
          <p:cNvSpPr>
            <a:spLocks noGrp="1"/>
          </p:cNvSpPr>
          <p:nvPr>
            <p:ph type="body" idx="1"/>
          </p:nvPr>
        </p:nvSpPr>
        <p:spPr/>
        <p:txBody>
          <a:bodyPr/>
          <a:lstStyle/>
          <a:p>
            <a:r>
              <a:rPr lang="en-US" dirty="0"/>
              <a:t>This was my final slide in the old talk.</a:t>
            </a:r>
          </a:p>
          <a:p>
            <a:r>
              <a:rPr lang="en-US" dirty="0"/>
              <a:t>There has been significant progress on the first two points</a:t>
            </a:r>
          </a:p>
          <a:p>
            <a:r>
              <a:rPr lang="en-US" dirty="0"/>
              <a:t>There has been some progress on the latter point, especially in web front-end development</a:t>
            </a:r>
          </a:p>
        </p:txBody>
      </p:sp>
      <p:sp>
        <p:nvSpPr>
          <p:cNvPr id="4" name="Slide Number Placeholder 3">
            <a:extLst>
              <a:ext uri="{FF2B5EF4-FFF2-40B4-BE49-F238E27FC236}">
                <a16:creationId xmlns:a16="http://schemas.microsoft.com/office/drawing/2014/main" id="{D43CF425-771F-8604-7B8B-281C5D560EE2}"/>
              </a:ext>
            </a:extLst>
          </p:cNvPr>
          <p:cNvSpPr>
            <a:spLocks noGrp="1"/>
          </p:cNvSpPr>
          <p:nvPr>
            <p:ph type="sldNum" sz="quarter" idx="5"/>
          </p:nvPr>
        </p:nvSpPr>
        <p:spPr/>
        <p:txBody>
          <a:bodyPr/>
          <a:lstStyle/>
          <a:p>
            <a:fld id="{EFBB79AF-D22A-4E5D-9392-72114F6AB7F4}" type="slidenum">
              <a:rPr lang="en-US" smtClean="0"/>
              <a:t>64</a:t>
            </a:fld>
            <a:endParaRPr lang="en-US"/>
          </a:p>
        </p:txBody>
      </p:sp>
    </p:spTree>
    <p:extLst>
      <p:ext uri="{BB962C8B-B14F-4D97-AF65-F5344CB8AC3E}">
        <p14:creationId xmlns:p14="http://schemas.microsoft.com/office/powerpoint/2010/main" val="13248623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I haven’t been working directly on property models some work has continued. Jaakko Järvi and I published some additional papers and he and his students pushed the tech forward developing additional solvers in JavaScript and Rust.</a:t>
            </a:r>
          </a:p>
        </p:txBody>
      </p:sp>
      <p:sp>
        <p:nvSpPr>
          <p:cNvPr id="4" name="Slide Number Placeholder 3"/>
          <p:cNvSpPr>
            <a:spLocks noGrp="1"/>
          </p:cNvSpPr>
          <p:nvPr>
            <p:ph type="sldNum" sz="quarter" idx="5"/>
          </p:nvPr>
        </p:nvSpPr>
        <p:spPr/>
        <p:txBody>
          <a:bodyPr/>
          <a:lstStyle/>
          <a:p>
            <a:fld id="{EFBB79AF-D22A-4E5D-9392-72114F6AB7F4}" type="slidenum">
              <a:rPr lang="en-US" smtClean="0"/>
              <a:t>65</a:t>
            </a:fld>
            <a:endParaRPr lang="en-US"/>
          </a:p>
        </p:txBody>
      </p:sp>
    </p:spTree>
    <p:extLst>
      <p:ext uri="{BB962C8B-B14F-4D97-AF65-F5344CB8AC3E}">
        <p14:creationId xmlns:p14="http://schemas.microsoft.com/office/powerpoint/2010/main" val="13800457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65A65-1560-D97A-F58C-30B2FE00E4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BD633E-EA3E-5C91-7A14-C79778AE40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618DAE-339D-406D-B498-FDE34A332FF2}"/>
              </a:ext>
            </a:extLst>
          </p:cNvPr>
          <p:cNvSpPr>
            <a:spLocks noGrp="1"/>
          </p:cNvSpPr>
          <p:nvPr>
            <p:ph type="body" idx="1"/>
          </p:nvPr>
        </p:nvSpPr>
        <p:spPr/>
        <p:txBody>
          <a:bodyPr/>
          <a:lstStyle/>
          <a:p>
            <a:r>
              <a:rPr lang="en-US" dirty="0"/>
              <a:t>In 2016 Jaakko spent his sabbatical at Adobe, our plan was to work on extending the ideas of property models to collections. We get stuck on how to describe how to create a selection within a collection, and ended up developing a calculus for this and writing a paper. If you do anything with user interfaces it is worth reading.</a:t>
            </a:r>
          </a:p>
          <a:p>
            <a:endParaRPr lang="en-US" dirty="0"/>
          </a:p>
          <a:p>
            <a:r>
              <a:rPr lang="en-US" dirty="0"/>
              <a:t>Recently Jaakko has picked up the collection model work again and has published several papers. I didn’t know one of his recent ones is titled “are we there yet?” before preparing this talk!</a:t>
            </a:r>
          </a:p>
          <a:p>
            <a:endParaRPr lang="en-US" dirty="0"/>
          </a:p>
        </p:txBody>
      </p:sp>
      <p:sp>
        <p:nvSpPr>
          <p:cNvPr id="4" name="Slide Number Placeholder 3">
            <a:extLst>
              <a:ext uri="{FF2B5EF4-FFF2-40B4-BE49-F238E27FC236}">
                <a16:creationId xmlns:a16="http://schemas.microsoft.com/office/drawing/2014/main" id="{8705053A-E8FD-15BB-A805-89B9B14E5CFA}"/>
              </a:ext>
            </a:extLst>
          </p:cNvPr>
          <p:cNvSpPr>
            <a:spLocks noGrp="1"/>
          </p:cNvSpPr>
          <p:nvPr>
            <p:ph type="sldNum" sz="quarter" idx="5"/>
          </p:nvPr>
        </p:nvSpPr>
        <p:spPr/>
        <p:txBody>
          <a:bodyPr/>
          <a:lstStyle/>
          <a:p>
            <a:fld id="{EFBB79AF-D22A-4E5D-9392-72114F6AB7F4}" type="slidenum">
              <a:rPr lang="en-US" smtClean="0"/>
              <a:t>66</a:t>
            </a:fld>
            <a:endParaRPr lang="en-US"/>
          </a:p>
        </p:txBody>
      </p:sp>
    </p:spTree>
    <p:extLst>
      <p:ext uri="{BB962C8B-B14F-4D97-AF65-F5344CB8AC3E}">
        <p14:creationId xmlns:p14="http://schemas.microsoft.com/office/powerpoint/2010/main" val="38711860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0A8BD-9476-07CE-64FA-D9CCD20667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7DFB15-D100-EB46-E842-90E3B7E870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A0AD94-9378-D7E4-62B5-C207794C67FE}"/>
              </a:ext>
            </a:extLst>
          </p:cNvPr>
          <p:cNvSpPr>
            <a:spLocks noGrp="1"/>
          </p:cNvSpPr>
          <p:nvPr>
            <p:ph type="body" idx="1"/>
          </p:nvPr>
        </p:nvSpPr>
        <p:spPr/>
        <p:txBody>
          <a:bodyPr/>
          <a:lstStyle/>
          <a:p>
            <a:endParaRPr lang="en-US" dirty="0"/>
          </a:p>
          <a:p>
            <a:r>
              <a:rPr lang="en-US" dirty="0"/>
              <a:t>Foundational libraries should be proven correct.</a:t>
            </a:r>
          </a:p>
          <a:p>
            <a:r>
              <a:rPr lang="en-US" dirty="0"/>
              <a:t>Interoperate with the imperative language and with each other</a:t>
            </a:r>
          </a:p>
          <a:p>
            <a:endParaRPr lang="en-US" dirty="0"/>
          </a:p>
          <a:p>
            <a:r>
              <a:rPr lang="en-US" b="0" i="0" dirty="0">
                <a:solidFill>
                  <a:srgbClr val="111111"/>
                </a:solidFill>
                <a:effectLst/>
                <a:latin typeface="Roboto" panose="020F0502020204030204" pitchFamily="34" charset="0"/>
              </a:rPr>
              <a:t>Demis Hassabis, the head of Google’s DeepMind, estimates we will reach AGI in about 5 years. My back-of-the-envelope projection says we will match human intelligence capabilities (number of neurons, speed, power consumption) in 20-40 years. We don’t yet know if intelligence scales or how to ensure our intelligent systems are “sane”. I wouldn’t worry about AI putting you out of a job; I would worry about AI putting </a:t>
            </a:r>
            <a:r>
              <a:rPr lang="en-US" b="0" i="1" dirty="0">
                <a:solidFill>
                  <a:srgbClr val="111111"/>
                </a:solidFill>
                <a:effectLst/>
                <a:latin typeface="Roboto" panose="020F0502020204030204" pitchFamily="34" charset="0"/>
              </a:rPr>
              <a:t>everyone</a:t>
            </a:r>
            <a:r>
              <a:rPr lang="en-US" b="0" i="0" dirty="0">
                <a:solidFill>
                  <a:srgbClr val="111111"/>
                </a:solidFill>
                <a:effectLst/>
                <a:latin typeface="Roboto" panose="020F0502020204030204" pitchFamily="34" charset="0"/>
              </a:rPr>
              <a:t> out of a job.</a:t>
            </a:r>
          </a:p>
          <a:p>
            <a:endParaRPr lang="en-US" b="0" i="0" dirty="0">
              <a:solidFill>
                <a:srgbClr val="111111"/>
              </a:solidFill>
              <a:effectLst/>
              <a:latin typeface="Roboto" panose="020F0502020204030204" pitchFamily="34" charset="0"/>
            </a:endParaRPr>
          </a:p>
          <a:p>
            <a:r>
              <a:rPr lang="en-US" b="0" i="0" dirty="0">
                <a:solidFill>
                  <a:srgbClr val="111111"/>
                </a:solidFill>
                <a:effectLst/>
                <a:latin typeface="Roboto" panose="020F0502020204030204" pitchFamily="34" charset="0"/>
              </a:rPr>
              <a:t>AI won’t code in any existing language when it takes our jobs. A reasoning AI will develop a better language that is likely not human-readable.</a:t>
            </a:r>
          </a:p>
          <a:p>
            <a:endParaRPr lang="en-US" b="0" i="0" dirty="0">
              <a:solidFill>
                <a:srgbClr val="111111"/>
              </a:solidFill>
              <a:effectLst/>
              <a:latin typeface="Roboto" panose="020F0502020204030204" pitchFamily="34" charset="0"/>
            </a:endParaRPr>
          </a:p>
          <a:p>
            <a:r>
              <a:rPr lang="en-US" b="0" i="0" dirty="0">
                <a:solidFill>
                  <a:srgbClr val="111111"/>
                </a:solidFill>
                <a:effectLst/>
                <a:latin typeface="Roboto" panose="020F0502020204030204" pitchFamily="34" charset="0"/>
              </a:rPr>
              <a:t>But if all you do is repeatedly rewrite some approximation of correct code, AI will take your job soon.</a:t>
            </a:r>
          </a:p>
          <a:p>
            <a:endParaRPr lang="en-US" b="0" i="0" dirty="0">
              <a:solidFill>
                <a:srgbClr val="111111"/>
              </a:solidFill>
              <a:effectLst/>
              <a:latin typeface="Roboto" panose="020F0502020204030204" pitchFamily="34" charset="0"/>
            </a:endParaRPr>
          </a:p>
          <a:p>
            <a:r>
              <a:rPr lang="en-US" b="0" i="0" dirty="0">
                <a:solidFill>
                  <a:srgbClr val="111111"/>
                </a:solidFill>
                <a:effectLst/>
                <a:latin typeface="Roboto" panose="020F0502020204030204" pitchFamily="34" charset="0"/>
              </a:rPr>
              <a:t>On that upbeat note – I hope you will all do your part to help create the future.</a:t>
            </a:r>
          </a:p>
          <a:p>
            <a:endParaRPr lang="en-US" dirty="0"/>
          </a:p>
        </p:txBody>
      </p:sp>
      <p:sp>
        <p:nvSpPr>
          <p:cNvPr id="4" name="Slide Number Placeholder 3">
            <a:extLst>
              <a:ext uri="{FF2B5EF4-FFF2-40B4-BE49-F238E27FC236}">
                <a16:creationId xmlns:a16="http://schemas.microsoft.com/office/drawing/2014/main" id="{5FC82D3A-9670-EB5C-3575-EFACF7D5B812}"/>
              </a:ext>
            </a:extLst>
          </p:cNvPr>
          <p:cNvSpPr>
            <a:spLocks noGrp="1"/>
          </p:cNvSpPr>
          <p:nvPr>
            <p:ph type="sldNum" sz="quarter" idx="5"/>
          </p:nvPr>
        </p:nvSpPr>
        <p:spPr/>
        <p:txBody>
          <a:bodyPr/>
          <a:lstStyle/>
          <a:p>
            <a:fld id="{EFBB79AF-D22A-4E5D-9392-72114F6AB7F4}" type="slidenum">
              <a:rPr lang="en-US" smtClean="0"/>
              <a:t>67</a:t>
            </a:fld>
            <a:endParaRPr lang="en-US"/>
          </a:p>
        </p:txBody>
      </p:sp>
    </p:spTree>
    <p:extLst>
      <p:ext uri="{BB962C8B-B14F-4D97-AF65-F5344CB8AC3E}">
        <p14:creationId xmlns:p14="http://schemas.microsoft.com/office/powerpoint/2010/main" val="23704987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[80:00 – 10:00]</a:t>
            </a:r>
          </a:p>
          <a:p>
            <a:r>
              <a:rPr lang="en-US" dirty="0"/>
              <a:t>Questions?</a:t>
            </a:r>
          </a:p>
        </p:txBody>
      </p:sp>
      <p:sp>
        <p:nvSpPr>
          <p:cNvPr id="4" name="Slide Number Placeholder 3"/>
          <p:cNvSpPr>
            <a:spLocks noGrp="1"/>
          </p:cNvSpPr>
          <p:nvPr>
            <p:ph type="sldNum" sz="quarter" idx="5"/>
          </p:nvPr>
        </p:nvSpPr>
        <p:spPr/>
        <p:txBody>
          <a:bodyPr/>
          <a:lstStyle/>
          <a:p>
            <a:fld id="{EFBB79AF-D22A-4E5D-9392-72114F6AB7F4}" type="slidenum">
              <a:rPr lang="en-US" smtClean="0"/>
              <a:t>68</a:t>
            </a:fld>
            <a:endParaRPr lang="en-US"/>
          </a:p>
        </p:txBody>
      </p:sp>
    </p:spTree>
    <p:extLst>
      <p:ext uri="{BB962C8B-B14F-4D97-AF65-F5344CB8AC3E}">
        <p14:creationId xmlns:p14="http://schemas.microsoft.com/office/powerpoint/2010/main" val="3587357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7</a:t>
            </a:fld>
            <a:endParaRPr lang="en-US"/>
          </a:p>
        </p:txBody>
      </p:sp>
    </p:spTree>
    <p:extLst>
      <p:ext uri="{BB962C8B-B14F-4D97-AF65-F5344CB8AC3E}">
        <p14:creationId xmlns:p14="http://schemas.microsoft.com/office/powerpoint/2010/main" val="1528190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consider security and memory safety a current hot topic. Adobe acquired Macromedia (and Flash) in 2005. You can look it up if you don’t know what happened with Flash. Acrobat Reader has millions of users, and we’ve announced that Reader will be the default PDF viewer in Microsoft Edge starting this September. Security, both client and server side, remains a hot topic today.</a:t>
            </a:r>
          </a:p>
        </p:txBody>
      </p:sp>
      <p:sp>
        <p:nvSpPr>
          <p:cNvPr id="4" name="Slide Number Placeholder 3"/>
          <p:cNvSpPr>
            <a:spLocks noGrp="1"/>
          </p:cNvSpPr>
          <p:nvPr>
            <p:ph type="sldNum" sz="quarter" idx="5"/>
          </p:nvPr>
        </p:nvSpPr>
        <p:spPr/>
        <p:txBody>
          <a:bodyPr/>
          <a:lstStyle/>
          <a:p>
            <a:fld id="{EFBB79AF-D22A-4E5D-9392-72114F6AB7F4}" type="slidenum">
              <a:rPr lang="en-US" smtClean="0"/>
              <a:t>8</a:t>
            </a:fld>
            <a:endParaRPr lang="en-US"/>
          </a:p>
        </p:txBody>
      </p:sp>
    </p:spTree>
    <p:extLst>
      <p:ext uri="{BB962C8B-B14F-4D97-AF65-F5344CB8AC3E}">
        <p14:creationId xmlns:p14="http://schemas.microsoft.com/office/powerpoint/2010/main" val="545192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[10:00 – 80:00]</a:t>
            </a:r>
          </a:p>
          <a:p>
            <a:endParaRPr lang="en-US" dirty="0"/>
          </a:p>
          <a:p>
            <a:r>
              <a:rPr lang="en-US" dirty="0"/>
              <a:t>I found this quote entertaining – I don’t work at Microsoft, so I can’t comment on how their development practices are going, but my sense as a user is they have improved (although I ran into several bugs in PowerPoint just putting this presentation together).</a:t>
            </a:r>
          </a:p>
        </p:txBody>
      </p:sp>
      <p:sp>
        <p:nvSpPr>
          <p:cNvPr id="4" name="Slide Number Placeholder 3"/>
          <p:cNvSpPr>
            <a:spLocks noGrp="1"/>
          </p:cNvSpPr>
          <p:nvPr>
            <p:ph type="sldNum" sz="quarter" idx="5"/>
          </p:nvPr>
        </p:nvSpPr>
        <p:spPr/>
        <p:txBody>
          <a:bodyPr/>
          <a:lstStyle/>
          <a:p>
            <a:fld id="{EFBB79AF-D22A-4E5D-9392-72114F6AB7F4}" type="slidenum">
              <a:rPr lang="en-US" smtClean="0"/>
              <a:t>9</a:t>
            </a:fld>
            <a:endParaRPr lang="en-US"/>
          </a:p>
        </p:txBody>
      </p:sp>
    </p:spTree>
    <p:extLst>
      <p:ext uri="{BB962C8B-B14F-4D97-AF65-F5344CB8AC3E}">
        <p14:creationId xmlns:p14="http://schemas.microsoft.com/office/powerpoint/2010/main" val="714421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78697-148C-E5F7-1EF7-EE332DEF0CA5}"/>
              </a:ext>
            </a:extLst>
          </p:cNvPr>
          <p:cNvSpPr>
            <a:spLocks noGrp="1"/>
          </p:cNvSpPr>
          <p:nvPr>
            <p:ph type="ctrTitle"/>
          </p:nvPr>
        </p:nvSpPr>
        <p:spPr>
          <a:xfrm>
            <a:off x="609599" y="426061"/>
            <a:ext cx="5334001" cy="2387600"/>
          </a:xfrm>
        </p:spPr>
        <p:txBody>
          <a:bodyPr lIns="0" rIns="0" anchor="b">
            <a:noAutofit/>
          </a:bodyPr>
          <a:lstStyle>
            <a:lvl1pPr algn="l">
              <a:lnSpc>
                <a:spcPct val="80000"/>
              </a:lnSpc>
              <a:defRPr sz="5400" spc="-120" baseline="0"/>
            </a:lvl1pPr>
          </a:lstStyle>
          <a:p>
            <a:r>
              <a:rPr lang="en-US"/>
              <a:t>Click to edit Master title style</a:t>
            </a:r>
          </a:p>
        </p:txBody>
      </p:sp>
      <p:sp>
        <p:nvSpPr>
          <p:cNvPr id="3" name="Subtitle 2">
            <a:extLst>
              <a:ext uri="{FF2B5EF4-FFF2-40B4-BE49-F238E27FC236}">
                <a16:creationId xmlns:a16="http://schemas.microsoft.com/office/drawing/2014/main" id="{70550909-4DC4-B1F0-6047-92EEC94F9109}"/>
              </a:ext>
            </a:extLst>
          </p:cNvPr>
          <p:cNvSpPr>
            <a:spLocks noGrp="1"/>
          </p:cNvSpPr>
          <p:nvPr>
            <p:ph type="subTitle" idx="1"/>
          </p:nvPr>
        </p:nvSpPr>
        <p:spPr>
          <a:xfrm>
            <a:off x="609599" y="3012926"/>
            <a:ext cx="5334002" cy="1655762"/>
          </a:xfrm>
        </p:spPr>
        <p:txBody>
          <a:bodyPr lIns="0" rIns="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hread">
            <a:extLst>
              <a:ext uri="{FF2B5EF4-FFF2-40B4-BE49-F238E27FC236}">
                <a16:creationId xmlns:a16="http://schemas.microsoft.com/office/drawing/2014/main" id="{B6083D35-FA56-96A9-7AD6-A71D01DC0CD9}"/>
              </a:ext>
              <a:ext uri="{C183D7F6-B498-43B3-948B-1728B52AA6E4}">
                <adec:decorative xmlns:adec="http://schemas.microsoft.com/office/drawing/2017/decorative" val="1"/>
              </a:ext>
            </a:extLst>
          </p:cNvPr>
          <p:cNvSpPr/>
          <p:nvPr userDrawn="1"/>
        </p:nvSpPr>
        <p:spPr>
          <a:xfrm>
            <a:off x="-1" y="894"/>
            <a:ext cx="128016" cy="6856213"/>
          </a:xfrm>
          <a:prstGeom prst="rect">
            <a:avLst/>
          </a:prstGeom>
          <a:solidFill>
            <a:srgbClr val="EB1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8" name="Picture Placeholder 7">
            <a:extLst>
              <a:ext uri="{FF2B5EF4-FFF2-40B4-BE49-F238E27FC236}">
                <a16:creationId xmlns:a16="http://schemas.microsoft.com/office/drawing/2014/main" id="{4031B34F-5072-BCFE-838A-B26F9DFCB01E}"/>
              </a:ext>
            </a:extLst>
          </p:cNvPr>
          <p:cNvSpPr>
            <a:spLocks noGrp="1"/>
          </p:cNvSpPr>
          <p:nvPr>
            <p:ph type="pic" sz="quarter" idx="10"/>
          </p:nvPr>
        </p:nvSpPr>
        <p:spPr>
          <a:xfrm>
            <a:off x="6096000" y="0"/>
            <a:ext cx="6096000" cy="6858000"/>
          </a:xfrm>
        </p:spPr>
        <p:txBody>
          <a:bodyPr wrap="none">
            <a:noAutofit/>
          </a:bodyPr>
          <a:lstStyle/>
          <a:p>
            <a:endParaRPr lang="en-US"/>
          </a:p>
        </p:txBody>
      </p:sp>
      <p:pic>
        <p:nvPicPr>
          <p:cNvPr id="5" name="Picture 4" descr="A red and black number&#10;&#10;Description automatically generated">
            <a:extLst>
              <a:ext uri="{FF2B5EF4-FFF2-40B4-BE49-F238E27FC236}">
                <a16:creationId xmlns:a16="http://schemas.microsoft.com/office/drawing/2014/main" id="{ED10F1C0-9764-B3D2-72FA-D6F1835F56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7028" y="6003486"/>
            <a:ext cx="1316736" cy="318212"/>
          </a:xfrm>
          <a:prstGeom prst="rect">
            <a:avLst/>
          </a:prstGeom>
        </p:spPr>
      </p:pic>
    </p:spTree>
    <p:extLst>
      <p:ext uri="{BB962C8B-B14F-4D97-AF65-F5344CB8AC3E}">
        <p14:creationId xmlns:p14="http://schemas.microsoft.com/office/powerpoint/2010/main" val="2889542328"/>
      </p:ext>
    </p:extLst>
  </p:cSld>
  <p:clrMapOvr>
    <a:masterClrMapping/>
  </p:clrMapOvr>
  <p:transition spd="med"/>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ive Columns -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12649" y="1334324"/>
            <a:ext cx="1920240" cy="4992624"/>
          </a:xfrm>
        </p:spPr>
        <p:txBody>
          <a:bodyPr lIns="0" rIns="0"/>
          <a:lstStyle>
            <a:lvl1pPr marL="119063" indent="-11906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2875275" y="1334324"/>
            <a:ext cx="1920240" cy="4992624"/>
          </a:xfrm>
        </p:spPr>
        <p:txBody>
          <a:bodyPr lIns="0" rIns="0"/>
          <a:lstStyle>
            <a:lvl1pPr marL="119063" indent="-11906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2B90CB-0423-5C9F-6F8B-19720127AC9E}"/>
              </a:ext>
            </a:extLst>
          </p:cNvPr>
          <p:cNvSpPr>
            <a:spLocks noGrp="1"/>
          </p:cNvSpPr>
          <p:nvPr>
            <p:ph idx="14"/>
          </p:nvPr>
        </p:nvSpPr>
        <p:spPr>
          <a:xfrm>
            <a:off x="5137901" y="1334324"/>
            <a:ext cx="1920240" cy="4992624"/>
          </a:xfrm>
        </p:spPr>
        <p:txBody>
          <a:bodyPr lIns="0" rIns="0"/>
          <a:lstStyle>
            <a:lvl1pPr marL="176213" indent="-17621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A649392D-4A15-EC72-F8E1-20B370553FF4}"/>
              </a:ext>
            </a:extLst>
          </p:cNvPr>
          <p:cNvSpPr>
            <a:spLocks noGrp="1"/>
          </p:cNvSpPr>
          <p:nvPr>
            <p:ph idx="15"/>
          </p:nvPr>
        </p:nvSpPr>
        <p:spPr>
          <a:xfrm>
            <a:off x="7400527" y="1334324"/>
            <a:ext cx="1920240" cy="4992624"/>
          </a:xfrm>
        </p:spPr>
        <p:txBody>
          <a:bodyPr lIns="0" rIns="0"/>
          <a:lstStyle>
            <a:lvl1pPr marL="119063" indent="-11906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5">
            <a:extLst>
              <a:ext uri="{FF2B5EF4-FFF2-40B4-BE49-F238E27FC236}">
                <a16:creationId xmlns:a16="http://schemas.microsoft.com/office/drawing/2014/main" id="{B3448685-45E7-5B8D-4E46-44FECC30A5E8}"/>
              </a:ext>
            </a:extLst>
          </p:cNvPr>
          <p:cNvSpPr>
            <a:spLocks noGrp="1"/>
          </p:cNvSpPr>
          <p:nvPr>
            <p:ph idx="16"/>
          </p:nvPr>
        </p:nvSpPr>
        <p:spPr>
          <a:xfrm>
            <a:off x="9663152" y="1334324"/>
            <a:ext cx="1920240" cy="4992624"/>
          </a:xfrm>
        </p:spPr>
        <p:txBody>
          <a:bodyPr lIns="0" rIns="0"/>
          <a:lstStyle>
            <a:lvl1pPr marL="119063" indent="-11906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CF8793A5-113A-48A7-BCE0-7936F08DA48F}" type="datetime1">
              <a:rPr lang="en-US" smtClean="0"/>
              <a:t>4/28/25</a:t>
            </a:fld>
            <a:endParaRPr lang="en-US"/>
          </a:p>
        </p:txBody>
      </p:sp>
    </p:spTree>
    <p:extLst>
      <p:ext uri="{BB962C8B-B14F-4D97-AF65-F5344CB8AC3E}">
        <p14:creationId xmlns:p14="http://schemas.microsoft.com/office/powerpoint/2010/main" val="209017401"/>
      </p:ext>
    </p:extLst>
  </p:cSld>
  <p:clrMapOvr>
    <a:masterClrMapping/>
  </p:clrMapOvr>
  <p:transition spd="med"/>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s - Imag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4" name="Picture Placeholder 1">
            <a:extLst>
              <a:ext uri="{FF2B5EF4-FFF2-40B4-BE49-F238E27FC236}">
                <a16:creationId xmlns:a16="http://schemas.microsoft.com/office/drawing/2014/main" id="{56A753F3-8E21-F8FC-F311-A7291271BB52}"/>
              </a:ext>
            </a:extLst>
          </p:cNvPr>
          <p:cNvSpPr>
            <a:spLocks noGrp="1"/>
          </p:cNvSpPr>
          <p:nvPr>
            <p:ph type="pic" sz="quarter" idx="15"/>
          </p:nvPr>
        </p:nvSpPr>
        <p:spPr>
          <a:xfrm>
            <a:off x="609600" y="1335024"/>
            <a:ext cx="4937760" cy="2514600"/>
          </a:xfrm>
        </p:spPr>
        <p:txBody>
          <a:bodyPr/>
          <a:lstStyle/>
          <a:p>
            <a:endParaRPr lang="en-US"/>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09600" y="4023360"/>
            <a:ext cx="4846320" cy="2286000"/>
          </a:xfrm>
        </p:spPr>
        <p:txBody>
          <a:bodyPr lIns="0" rIns="0"/>
          <a:lstStyle>
            <a:lvl1pPr>
              <a:lnSpc>
                <a:spcPct val="110000"/>
              </a:lnSpc>
              <a:spcBef>
                <a:spcPts val="1200"/>
              </a:spcBef>
              <a:defRPr/>
            </a:lvl1pPr>
            <a:lvl2pPr>
              <a:lnSpc>
                <a:spcPct val="110000"/>
              </a:lnSpc>
              <a:spcBef>
                <a:spcPts val="1200"/>
              </a:spcBef>
              <a:defRPr/>
            </a:lvl2pPr>
            <a:lvl3pPr>
              <a:lnSpc>
                <a:spcPct val="110000"/>
              </a:lnSpc>
              <a:spcBef>
                <a:spcPts val="1200"/>
              </a:spcBef>
              <a:defRPr/>
            </a:lvl3pPr>
            <a:lvl4pPr>
              <a:lnSpc>
                <a:spcPct val="110000"/>
              </a:lnSpc>
              <a:spcBef>
                <a:spcPts val="1200"/>
              </a:spcBef>
              <a:defRPr/>
            </a:lvl4pPr>
            <a:lvl5pPr>
              <a:lnSpc>
                <a:spcPct val="11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2">
            <a:extLst>
              <a:ext uri="{FF2B5EF4-FFF2-40B4-BE49-F238E27FC236}">
                <a16:creationId xmlns:a16="http://schemas.microsoft.com/office/drawing/2014/main" id="{B7F64D60-75DD-D985-EFBC-9C173CDE2D69}"/>
              </a:ext>
            </a:extLst>
          </p:cNvPr>
          <p:cNvSpPr>
            <a:spLocks noGrp="1"/>
          </p:cNvSpPr>
          <p:nvPr>
            <p:ph type="pic" sz="quarter" idx="16"/>
          </p:nvPr>
        </p:nvSpPr>
        <p:spPr>
          <a:xfrm>
            <a:off x="6644640" y="1335024"/>
            <a:ext cx="4937760" cy="2514600"/>
          </a:xfrm>
        </p:spPr>
        <p:txBody>
          <a:bodyPr/>
          <a:lstStyle/>
          <a:p>
            <a:endParaRPr lang="en-US"/>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6644640" y="4023360"/>
            <a:ext cx="4846320" cy="2286000"/>
          </a:xfrm>
        </p:spPr>
        <p:txBody>
          <a:bodyPr lIns="0" rIns="0"/>
          <a:lstStyle>
            <a:lvl1pPr>
              <a:lnSpc>
                <a:spcPct val="110000"/>
              </a:lnSpc>
              <a:spcBef>
                <a:spcPts val="1200"/>
              </a:spcBef>
              <a:defRPr/>
            </a:lvl1pPr>
            <a:lvl2pPr>
              <a:lnSpc>
                <a:spcPct val="110000"/>
              </a:lnSpc>
              <a:spcBef>
                <a:spcPts val="1200"/>
              </a:spcBef>
              <a:defRPr/>
            </a:lvl2pPr>
            <a:lvl3pPr>
              <a:lnSpc>
                <a:spcPct val="110000"/>
              </a:lnSpc>
              <a:spcBef>
                <a:spcPts val="1200"/>
              </a:spcBef>
              <a:defRPr/>
            </a:lvl3pPr>
            <a:lvl4pPr>
              <a:lnSpc>
                <a:spcPct val="110000"/>
              </a:lnSpc>
              <a:spcBef>
                <a:spcPts val="1200"/>
              </a:spcBef>
              <a:defRPr/>
            </a:lvl4pPr>
            <a:lvl5pPr>
              <a:lnSpc>
                <a:spcPct val="11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CF8793A5-113A-48A7-BCE0-7936F08DA48F}" type="datetime1">
              <a:rPr lang="en-US" smtClean="0"/>
              <a:t>4/28/25</a:t>
            </a:fld>
            <a:endParaRPr lang="en-US"/>
          </a:p>
        </p:txBody>
      </p:sp>
    </p:spTree>
    <p:extLst>
      <p:ext uri="{BB962C8B-B14F-4D97-AF65-F5344CB8AC3E}">
        <p14:creationId xmlns:p14="http://schemas.microsoft.com/office/powerpoint/2010/main" val="1728433906"/>
      </p:ext>
    </p:extLst>
  </p:cSld>
  <p:clrMapOvr>
    <a:masterClrMapping/>
  </p:clrMapOvr>
  <p:transition spd="med"/>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s - Imag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12648" y="4023360"/>
            <a:ext cx="3200400" cy="2286000"/>
          </a:xfrm>
        </p:spPr>
        <p:txBody>
          <a:bodyPr lIns="0" rIns="0"/>
          <a:lstStyle>
            <a:lvl1pPr>
              <a:lnSpc>
                <a:spcPct val="110000"/>
              </a:lnSpc>
              <a:spcBef>
                <a:spcPts val="1200"/>
              </a:spcBef>
              <a:defRPr sz="1600"/>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1">
            <a:extLst>
              <a:ext uri="{FF2B5EF4-FFF2-40B4-BE49-F238E27FC236}">
                <a16:creationId xmlns:a16="http://schemas.microsoft.com/office/drawing/2014/main" id="{03CDAFF7-00B3-41F0-A68E-7CC251F1A7B3}"/>
              </a:ext>
            </a:extLst>
          </p:cNvPr>
          <p:cNvSpPr>
            <a:spLocks noGrp="1"/>
          </p:cNvSpPr>
          <p:nvPr>
            <p:ph type="pic" sz="quarter" idx="15"/>
          </p:nvPr>
        </p:nvSpPr>
        <p:spPr>
          <a:xfrm>
            <a:off x="609600" y="1335024"/>
            <a:ext cx="3255264" cy="2514600"/>
          </a:xfrm>
        </p:spPr>
        <p:txBody>
          <a:bodyPr/>
          <a:lstStyle/>
          <a:p>
            <a:endParaRPr lang="en-US"/>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4468368" y="4023360"/>
            <a:ext cx="3200400" cy="2286000"/>
          </a:xfrm>
        </p:spPr>
        <p:txBody>
          <a:bodyPr lIns="0" rIns="0"/>
          <a:lstStyle>
            <a:lvl1pPr>
              <a:lnSpc>
                <a:spcPct val="110000"/>
              </a:lnSpc>
              <a:spcBef>
                <a:spcPts val="1200"/>
              </a:spcBef>
              <a:defRPr sz="1600"/>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a:extLst>
              <a:ext uri="{FF2B5EF4-FFF2-40B4-BE49-F238E27FC236}">
                <a16:creationId xmlns:a16="http://schemas.microsoft.com/office/drawing/2014/main" id="{0296683F-1B6E-6D53-D896-684A3171765F}"/>
              </a:ext>
            </a:extLst>
          </p:cNvPr>
          <p:cNvSpPr>
            <a:spLocks noGrp="1"/>
          </p:cNvSpPr>
          <p:nvPr>
            <p:ph type="pic" sz="quarter" idx="16"/>
          </p:nvPr>
        </p:nvSpPr>
        <p:spPr>
          <a:xfrm>
            <a:off x="4468368" y="1335024"/>
            <a:ext cx="3255264" cy="2514600"/>
          </a:xfrm>
        </p:spPr>
        <p:txBody>
          <a:bodyPr/>
          <a:lstStyle/>
          <a:p>
            <a:endParaRPr lang="en-US"/>
          </a:p>
        </p:txBody>
      </p:sp>
      <p:sp>
        <p:nvSpPr>
          <p:cNvPr id="4" name="Content Placeholder 3">
            <a:extLst>
              <a:ext uri="{FF2B5EF4-FFF2-40B4-BE49-F238E27FC236}">
                <a16:creationId xmlns:a16="http://schemas.microsoft.com/office/drawing/2014/main" id="{1F2B90CB-0423-5C9F-6F8B-19720127AC9E}"/>
              </a:ext>
            </a:extLst>
          </p:cNvPr>
          <p:cNvSpPr>
            <a:spLocks noGrp="1"/>
          </p:cNvSpPr>
          <p:nvPr>
            <p:ph idx="14"/>
          </p:nvPr>
        </p:nvSpPr>
        <p:spPr>
          <a:xfrm>
            <a:off x="8327136" y="4023360"/>
            <a:ext cx="3200400" cy="2286000"/>
          </a:xfrm>
        </p:spPr>
        <p:txBody>
          <a:bodyPr lIns="0" rIns="0"/>
          <a:lstStyle>
            <a:lvl1pPr>
              <a:lnSpc>
                <a:spcPct val="110000"/>
              </a:lnSpc>
              <a:spcBef>
                <a:spcPts val="1200"/>
              </a:spcBef>
              <a:defRPr sz="1600"/>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24A2986A-AAE4-427C-981B-4CA66BC1A2F2}"/>
              </a:ext>
            </a:extLst>
          </p:cNvPr>
          <p:cNvSpPr>
            <a:spLocks noGrp="1"/>
          </p:cNvSpPr>
          <p:nvPr>
            <p:ph type="pic" sz="quarter" idx="17"/>
          </p:nvPr>
        </p:nvSpPr>
        <p:spPr>
          <a:xfrm>
            <a:off x="8327136" y="1335024"/>
            <a:ext cx="3255264" cy="2514600"/>
          </a:xfrm>
        </p:spPr>
        <p:txBody>
          <a:bodyPr/>
          <a:lstStyle/>
          <a:p>
            <a:endParaRPr lang="en-US"/>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CF8793A5-113A-48A7-BCE0-7936F08DA48F}" type="datetime1">
              <a:rPr lang="en-US" smtClean="0"/>
              <a:t>4/28/25</a:t>
            </a:fld>
            <a:endParaRPr lang="en-US"/>
          </a:p>
        </p:txBody>
      </p:sp>
    </p:spTree>
    <p:extLst>
      <p:ext uri="{BB962C8B-B14F-4D97-AF65-F5344CB8AC3E}">
        <p14:creationId xmlns:p14="http://schemas.microsoft.com/office/powerpoint/2010/main" val="3809215983"/>
      </p:ext>
    </p:extLst>
  </p:cSld>
  <p:clrMapOvr>
    <a:masterClrMapping/>
  </p:clrMapOvr>
  <p:transition spd="med"/>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 Columns - Imag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12648" y="4023360"/>
            <a:ext cx="2194560" cy="2286000"/>
          </a:xfrm>
        </p:spPr>
        <p:txBody>
          <a:bodyPr lIns="0" rIns="0"/>
          <a:lstStyle>
            <a:lvl1pPr>
              <a:lnSpc>
                <a:spcPct val="110000"/>
              </a:lnSpc>
              <a:spcBef>
                <a:spcPts val="900"/>
              </a:spcBef>
              <a:defRPr sz="1400"/>
            </a:lvl1pPr>
            <a:lvl2pPr>
              <a:lnSpc>
                <a:spcPct val="110000"/>
              </a:lnSpc>
              <a:spcBef>
                <a:spcPts val="900"/>
              </a:spcBef>
              <a:defRPr sz="1200"/>
            </a:lvl2pPr>
            <a:lvl3pPr>
              <a:lnSpc>
                <a:spcPct val="110000"/>
              </a:lnSpc>
              <a:spcBef>
                <a:spcPts val="900"/>
              </a:spcBef>
              <a:defRPr sz="1100"/>
            </a:lvl3pPr>
            <a:lvl4pPr>
              <a:lnSpc>
                <a:spcPct val="110000"/>
              </a:lnSpc>
              <a:spcBef>
                <a:spcPts val="900"/>
              </a:spcBef>
              <a:defRPr sz="1100"/>
            </a:lvl4pPr>
            <a:lvl5pPr>
              <a:lnSpc>
                <a:spcPct val="110000"/>
              </a:lnSpc>
              <a:spcBef>
                <a:spcPts val="9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1">
            <a:extLst>
              <a:ext uri="{FF2B5EF4-FFF2-40B4-BE49-F238E27FC236}">
                <a16:creationId xmlns:a16="http://schemas.microsoft.com/office/drawing/2014/main" id="{03CDAFF7-00B3-41F0-A68E-7CC251F1A7B3}"/>
              </a:ext>
            </a:extLst>
          </p:cNvPr>
          <p:cNvSpPr>
            <a:spLocks noGrp="1"/>
          </p:cNvSpPr>
          <p:nvPr>
            <p:ph type="pic" sz="quarter" idx="15"/>
          </p:nvPr>
        </p:nvSpPr>
        <p:spPr>
          <a:xfrm>
            <a:off x="609600" y="1335024"/>
            <a:ext cx="2240280" cy="2514600"/>
          </a:xfrm>
        </p:spPr>
        <p:txBody>
          <a:bodyPr/>
          <a:lstStyle/>
          <a:p>
            <a:endParaRPr lang="en-US"/>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3522472" y="4023360"/>
            <a:ext cx="2194560" cy="2286000"/>
          </a:xfrm>
        </p:spPr>
        <p:txBody>
          <a:bodyPr lIns="0" rIns="0"/>
          <a:lstStyle>
            <a:lvl1pPr>
              <a:lnSpc>
                <a:spcPct val="110000"/>
              </a:lnSpc>
              <a:spcBef>
                <a:spcPts val="900"/>
              </a:spcBef>
              <a:defRPr sz="1400"/>
            </a:lvl1pPr>
            <a:lvl2pPr>
              <a:lnSpc>
                <a:spcPct val="110000"/>
              </a:lnSpc>
              <a:spcBef>
                <a:spcPts val="900"/>
              </a:spcBef>
              <a:defRPr sz="1200"/>
            </a:lvl2pPr>
            <a:lvl3pPr>
              <a:lnSpc>
                <a:spcPct val="110000"/>
              </a:lnSpc>
              <a:spcBef>
                <a:spcPts val="900"/>
              </a:spcBef>
              <a:defRPr sz="1100"/>
            </a:lvl3pPr>
            <a:lvl4pPr>
              <a:lnSpc>
                <a:spcPct val="110000"/>
              </a:lnSpc>
              <a:spcBef>
                <a:spcPts val="900"/>
              </a:spcBef>
              <a:defRPr sz="1100"/>
            </a:lvl4pPr>
            <a:lvl5pPr>
              <a:lnSpc>
                <a:spcPct val="110000"/>
              </a:lnSpc>
              <a:spcBef>
                <a:spcPts val="9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a:extLst>
              <a:ext uri="{FF2B5EF4-FFF2-40B4-BE49-F238E27FC236}">
                <a16:creationId xmlns:a16="http://schemas.microsoft.com/office/drawing/2014/main" id="{0296683F-1B6E-6D53-D896-684A3171765F}"/>
              </a:ext>
            </a:extLst>
          </p:cNvPr>
          <p:cNvSpPr>
            <a:spLocks noGrp="1"/>
          </p:cNvSpPr>
          <p:nvPr>
            <p:ph type="pic" sz="quarter" idx="16"/>
          </p:nvPr>
        </p:nvSpPr>
        <p:spPr>
          <a:xfrm>
            <a:off x="3520440" y="1335024"/>
            <a:ext cx="2240280" cy="2514600"/>
          </a:xfrm>
        </p:spPr>
        <p:txBody>
          <a:bodyPr/>
          <a:lstStyle/>
          <a:p>
            <a:endParaRPr lang="en-US"/>
          </a:p>
        </p:txBody>
      </p:sp>
      <p:sp>
        <p:nvSpPr>
          <p:cNvPr id="4" name="Content Placeholder 3">
            <a:extLst>
              <a:ext uri="{FF2B5EF4-FFF2-40B4-BE49-F238E27FC236}">
                <a16:creationId xmlns:a16="http://schemas.microsoft.com/office/drawing/2014/main" id="{1F2B90CB-0423-5C9F-6F8B-19720127AC9E}"/>
              </a:ext>
            </a:extLst>
          </p:cNvPr>
          <p:cNvSpPr>
            <a:spLocks noGrp="1"/>
          </p:cNvSpPr>
          <p:nvPr>
            <p:ph idx="14"/>
          </p:nvPr>
        </p:nvSpPr>
        <p:spPr>
          <a:xfrm>
            <a:off x="6432296" y="4023360"/>
            <a:ext cx="2194560" cy="2286000"/>
          </a:xfrm>
        </p:spPr>
        <p:txBody>
          <a:bodyPr lIns="0" rIns="0"/>
          <a:lstStyle>
            <a:lvl1pPr>
              <a:lnSpc>
                <a:spcPct val="110000"/>
              </a:lnSpc>
              <a:spcBef>
                <a:spcPts val="900"/>
              </a:spcBef>
              <a:defRPr sz="1400"/>
            </a:lvl1pPr>
            <a:lvl2pPr>
              <a:lnSpc>
                <a:spcPct val="110000"/>
              </a:lnSpc>
              <a:spcBef>
                <a:spcPts val="900"/>
              </a:spcBef>
              <a:defRPr sz="1200"/>
            </a:lvl2pPr>
            <a:lvl3pPr>
              <a:lnSpc>
                <a:spcPct val="110000"/>
              </a:lnSpc>
              <a:spcBef>
                <a:spcPts val="900"/>
              </a:spcBef>
              <a:defRPr sz="1100"/>
            </a:lvl3pPr>
            <a:lvl4pPr>
              <a:lnSpc>
                <a:spcPct val="110000"/>
              </a:lnSpc>
              <a:spcBef>
                <a:spcPts val="900"/>
              </a:spcBef>
              <a:defRPr sz="1100"/>
            </a:lvl4pPr>
            <a:lvl5pPr>
              <a:lnSpc>
                <a:spcPct val="110000"/>
              </a:lnSpc>
              <a:spcBef>
                <a:spcPts val="9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24A2986A-AAE4-427C-981B-4CA66BC1A2F2}"/>
              </a:ext>
            </a:extLst>
          </p:cNvPr>
          <p:cNvSpPr>
            <a:spLocks noGrp="1"/>
          </p:cNvSpPr>
          <p:nvPr>
            <p:ph type="pic" sz="quarter" idx="17"/>
          </p:nvPr>
        </p:nvSpPr>
        <p:spPr>
          <a:xfrm>
            <a:off x="6431280" y="1335024"/>
            <a:ext cx="2240280" cy="2514600"/>
          </a:xfrm>
        </p:spPr>
        <p:txBody>
          <a:bodyPr/>
          <a:lstStyle/>
          <a:p>
            <a:endParaRPr lang="en-US"/>
          </a:p>
        </p:txBody>
      </p:sp>
      <p:sp>
        <p:nvSpPr>
          <p:cNvPr id="5" name="Content Placeholder 4">
            <a:extLst>
              <a:ext uri="{FF2B5EF4-FFF2-40B4-BE49-F238E27FC236}">
                <a16:creationId xmlns:a16="http://schemas.microsoft.com/office/drawing/2014/main" id="{D572508B-336E-469E-5D2B-9651A49B3B93}"/>
              </a:ext>
            </a:extLst>
          </p:cNvPr>
          <p:cNvSpPr>
            <a:spLocks noGrp="1"/>
          </p:cNvSpPr>
          <p:nvPr>
            <p:ph idx="18"/>
          </p:nvPr>
        </p:nvSpPr>
        <p:spPr>
          <a:xfrm>
            <a:off x="9342120" y="4023360"/>
            <a:ext cx="2194560" cy="2286000"/>
          </a:xfrm>
        </p:spPr>
        <p:txBody>
          <a:bodyPr lIns="0" rIns="0"/>
          <a:lstStyle>
            <a:lvl1pPr>
              <a:lnSpc>
                <a:spcPct val="110000"/>
              </a:lnSpc>
              <a:spcBef>
                <a:spcPts val="900"/>
              </a:spcBef>
              <a:defRPr sz="1400"/>
            </a:lvl1pPr>
            <a:lvl2pPr>
              <a:lnSpc>
                <a:spcPct val="110000"/>
              </a:lnSpc>
              <a:spcBef>
                <a:spcPts val="900"/>
              </a:spcBef>
              <a:defRPr sz="1200"/>
            </a:lvl2pPr>
            <a:lvl3pPr>
              <a:lnSpc>
                <a:spcPct val="110000"/>
              </a:lnSpc>
              <a:spcBef>
                <a:spcPts val="900"/>
              </a:spcBef>
              <a:defRPr sz="1100"/>
            </a:lvl3pPr>
            <a:lvl4pPr>
              <a:lnSpc>
                <a:spcPct val="110000"/>
              </a:lnSpc>
              <a:spcBef>
                <a:spcPts val="900"/>
              </a:spcBef>
              <a:defRPr sz="1100"/>
            </a:lvl4pPr>
            <a:lvl5pPr>
              <a:lnSpc>
                <a:spcPct val="110000"/>
              </a:lnSpc>
              <a:spcBef>
                <a:spcPts val="9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4">
            <a:extLst>
              <a:ext uri="{FF2B5EF4-FFF2-40B4-BE49-F238E27FC236}">
                <a16:creationId xmlns:a16="http://schemas.microsoft.com/office/drawing/2014/main" id="{BC7588DD-A007-A2A1-EDD6-9EEFFCD3F3A4}"/>
              </a:ext>
            </a:extLst>
          </p:cNvPr>
          <p:cNvSpPr>
            <a:spLocks noGrp="1"/>
          </p:cNvSpPr>
          <p:nvPr>
            <p:ph type="pic" sz="quarter" idx="19"/>
          </p:nvPr>
        </p:nvSpPr>
        <p:spPr>
          <a:xfrm>
            <a:off x="9342120" y="1335024"/>
            <a:ext cx="2240280" cy="2514600"/>
          </a:xfrm>
        </p:spPr>
        <p:txBody>
          <a:bodyPr/>
          <a:lstStyle/>
          <a:p>
            <a:endParaRPr lang="en-US"/>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CF8793A5-113A-48A7-BCE0-7936F08DA48F}" type="datetime1">
              <a:rPr lang="en-US" smtClean="0"/>
              <a:t>4/28/25</a:t>
            </a:fld>
            <a:endParaRPr lang="en-US"/>
          </a:p>
        </p:txBody>
      </p:sp>
    </p:spTree>
    <p:extLst>
      <p:ext uri="{BB962C8B-B14F-4D97-AF65-F5344CB8AC3E}">
        <p14:creationId xmlns:p14="http://schemas.microsoft.com/office/powerpoint/2010/main" val="554232887"/>
      </p:ext>
    </p:extLst>
  </p:cSld>
  <p:clrMapOvr>
    <a:masterClrMapping/>
  </p:clrMapOvr>
  <p:transition spd="med"/>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ve Columns - Imag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12648" y="4023360"/>
            <a:ext cx="1645920" cy="2286000"/>
          </a:xfrm>
        </p:spPr>
        <p:txBody>
          <a:bodyPr lIns="0" rIns="0"/>
          <a:lstStyle>
            <a:lvl1pPr marL="119063" indent="-11906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1">
            <a:extLst>
              <a:ext uri="{FF2B5EF4-FFF2-40B4-BE49-F238E27FC236}">
                <a16:creationId xmlns:a16="http://schemas.microsoft.com/office/drawing/2014/main" id="{03CDAFF7-00B3-41F0-A68E-7CC251F1A7B3}"/>
              </a:ext>
            </a:extLst>
          </p:cNvPr>
          <p:cNvSpPr>
            <a:spLocks noGrp="1"/>
          </p:cNvSpPr>
          <p:nvPr>
            <p:ph type="pic" sz="quarter" idx="15"/>
          </p:nvPr>
        </p:nvSpPr>
        <p:spPr>
          <a:xfrm>
            <a:off x="609600" y="1335024"/>
            <a:ext cx="1828800" cy="2514600"/>
          </a:xfrm>
        </p:spPr>
        <p:txBody>
          <a:bodyPr/>
          <a:lstStyle/>
          <a:p>
            <a:endParaRPr lang="en-US"/>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2897886" y="4023360"/>
            <a:ext cx="1645920" cy="2286000"/>
          </a:xfrm>
        </p:spPr>
        <p:txBody>
          <a:bodyPr lIns="0" rIns="0"/>
          <a:lstStyle>
            <a:lvl1pPr marL="119063" indent="-11906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a:extLst>
              <a:ext uri="{FF2B5EF4-FFF2-40B4-BE49-F238E27FC236}">
                <a16:creationId xmlns:a16="http://schemas.microsoft.com/office/drawing/2014/main" id="{0296683F-1B6E-6D53-D896-684A3171765F}"/>
              </a:ext>
            </a:extLst>
          </p:cNvPr>
          <p:cNvSpPr>
            <a:spLocks noGrp="1"/>
          </p:cNvSpPr>
          <p:nvPr>
            <p:ph type="pic" sz="quarter" idx="16"/>
          </p:nvPr>
        </p:nvSpPr>
        <p:spPr>
          <a:xfrm>
            <a:off x="2895600" y="1335024"/>
            <a:ext cx="1828800" cy="2514600"/>
          </a:xfrm>
        </p:spPr>
        <p:txBody>
          <a:bodyPr/>
          <a:lstStyle/>
          <a:p>
            <a:endParaRPr lang="en-US"/>
          </a:p>
        </p:txBody>
      </p:sp>
      <p:sp>
        <p:nvSpPr>
          <p:cNvPr id="4" name="Content Placeholder 3">
            <a:extLst>
              <a:ext uri="{FF2B5EF4-FFF2-40B4-BE49-F238E27FC236}">
                <a16:creationId xmlns:a16="http://schemas.microsoft.com/office/drawing/2014/main" id="{1F2B90CB-0423-5C9F-6F8B-19720127AC9E}"/>
              </a:ext>
            </a:extLst>
          </p:cNvPr>
          <p:cNvSpPr>
            <a:spLocks noGrp="1"/>
          </p:cNvSpPr>
          <p:nvPr>
            <p:ph idx="14"/>
          </p:nvPr>
        </p:nvSpPr>
        <p:spPr>
          <a:xfrm>
            <a:off x="5183124" y="4023360"/>
            <a:ext cx="1645920" cy="2286000"/>
          </a:xfrm>
        </p:spPr>
        <p:txBody>
          <a:bodyPr lIns="0" rIns="0"/>
          <a:lstStyle>
            <a:lvl1pPr marL="119063" indent="-11906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24A2986A-AAE4-427C-981B-4CA66BC1A2F2}"/>
              </a:ext>
            </a:extLst>
          </p:cNvPr>
          <p:cNvSpPr>
            <a:spLocks noGrp="1"/>
          </p:cNvSpPr>
          <p:nvPr>
            <p:ph type="pic" sz="quarter" idx="17"/>
          </p:nvPr>
        </p:nvSpPr>
        <p:spPr>
          <a:xfrm>
            <a:off x="5181600" y="1335024"/>
            <a:ext cx="1828800" cy="2514600"/>
          </a:xfrm>
        </p:spPr>
        <p:txBody>
          <a:bodyPr/>
          <a:lstStyle/>
          <a:p>
            <a:endParaRPr lang="en-US"/>
          </a:p>
        </p:txBody>
      </p:sp>
      <p:sp>
        <p:nvSpPr>
          <p:cNvPr id="5" name="Content Placeholder 4">
            <a:extLst>
              <a:ext uri="{FF2B5EF4-FFF2-40B4-BE49-F238E27FC236}">
                <a16:creationId xmlns:a16="http://schemas.microsoft.com/office/drawing/2014/main" id="{D572508B-336E-469E-5D2B-9651A49B3B93}"/>
              </a:ext>
            </a:extLst>
          </p:cNvPr>
          <p:cNvSpPr>
            <a:spLocks noGrp="1"/>
          </p:cNvSpPr>
          <p:nvPr>
            <p:ph idx="18"/>
          </p:nvPr>
        </p:nvSpPr>
        <p:spPr>
          <a:xfrm>
            <a:off x="7468362" y="4023360"/>
            <a:ext cx="1645920" cy="2286000"/>
          </a:xfrm>
        </p:spPr>
        <p:txBody>
          <a:bodyPr lIns="0" rIns="0"/>
          <a:lstStyle>
            <a:lvl1pPr marL="119063" indent="-11906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4">
            <a:extLst>
              <a:ext uri="{FF2B5EF4-FFF2-40B4-BE49-F238E27FC236}">
                <a16:creationId xmlns:a16="http://schemas.microsoft.com/office/drawing/2014/main" id="{BC7588DD-A007-A2A1-EDD6-9EEFFCD3F3A4}"/>
              </a:ext>
            </a:extLst>
          </p:cNvPr>
          <p:cNvSpPr>
            <a:spLocks noGrp="1"/>
          </p:cNvSpPr>
          <p:nvPr>
            <p:ph type="pic" sz="quarter" idx="19"/>
          </p:nvPr>
        </p:nvSpPr>
        <p:spPr>
          <a:xfrm>
            <a:off x="7467600" y="1335024"/>
            <a:ext cx="1828800" cy="2514600"/>
          </a:xfrm>
        </p:spPr>
        <p:txBody>
          <a:bodyPr/>
          <a:lstStyle/>
          <a:p>
            <a:endParaRPr lang="en-US"/>
          </a:p>
        </p:txBody>
      </p:sp>
      <p:sp>
        <p:nvSpPr>
          <p:cNvPr id="15" name="Content Placeholder 5">
            <a:extLst>
              <a:ext uri="{FF2B5EF4-FFF2-40B4-BE49-F238E27FC236}">
                <a16:creationId xmlns:a16="http://schemas.microsoft.com/office/drawing/2014/main" id="{D12A0CEB-4B0D-60FD-031D-69EED3A4330E}"/>
              </a:ext>
            </a:extLst>
          </p:cNvPr>
          <p:cNvSpPr>
            <a:spLocks noGrp="1"/>
          </p:cNvSpPr>
          <p:nvPr>
            <p:ph idx="21"/>
          </p:nvPr>
        </p:nvSpPr>
        <p:spPr>
          <a:xfrm>
            <a:off x="9753600" y="4023360"/>
            <a:ext cx="1645920" cy="2286000"/>
          </a:xfrm>
        </p:spPr>
        <p:txBody>
          <a:bodyPr lIns="0" rIns="0"/>
          <a:lstStyle>
            <a:lvl1pPr marL="119063" indent="-11906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5">
            <a:extLst>
              <a:ext uri="{FF2B5EF4-FFF2-40B4-BE49-F238E27FC236}">
                <a16:creationId xmlns:a16="http://schemas.microsoft.com/office/drawing/2014/main" id="{0B501880-A94F-9D7D-8CC4-B3716FA977DC}"/>
              </a:ext>
            </a:extLst>
          </p:cNvPr>
          <p:cNvSpPr>
            <a:spLocks noGrp="1"/>
          </p:cNvSpPr>
          <p:nvPr>
            <p:ph type="pic" sz="quarter" idx="20"/>
          </p:nvPr>
        </p:nvSpPr>
        <p:spPr>
          <a:xfrm>
            <a:off x="9753600" y="1335024"/>
            <a:ext cx="1828800" cy="2514600"/>
          </a:xfrm>
        </p:spPr>
        <p:txBody>
          <a:bodyPr/>
          <a:lstStyle/>
          <a:p>
            <a:endParaRPr lang="en-US"/>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CF8793A5-113A-48A7-BCE0-7936F08DA48F}" type="datetime1">
              <a:rPr lang="en-US" smtClean="0"/>
              <a:t>4/28/25</a:t>
            </a:fld>
            <a:endParaRPr lang="en-US"/>
          </a:p>
        </p:txBody>
      </p:sp>
    </p:spTree>
    <p:extLst>
      <p:ext uri="{BB962C8B-B14F-4D97-AF65-F5344CB8AC3E}">
        <p14:creationId xmlns:p14="http://schemas.microsoft.com/office/powerpoint/2010/main" val="2370051644"/>
      </p:ext>
    </p:extLst>
  </p:cSld>
  <p:clrMapOvr>
    <a:masterClrMapping/>
  </p:clrMapOvr>
  <p:transition spd="med"/>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s -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4" name="Text Placeholder 3">
            <a:extLst>
              <a:ext uri="{FF2B5EF4-FFF2-40B4-BE49-F238E27FC236}">
                <a16:creationId xmlns:a16="http://schemas.microsoft.com/office/drawing/2014/main" id="{5513B074-3B07-0E57-B1EF-F6812220DF0A}"/>
              </a:ext>
            </a:extLst>
          </p:cNvPr>
          <p:cNvSpPr>
            <a:spLocks noGrp="1"/>
          </p:cNvSpPr>
          <p:nvPr>
            <p:ph type="body" sz="quarter" idx="12"/>
          </p:nvPr>
        </p:nvSpPr>
        <p:spPr>
          <a:xfrm>
            <a:off x="609600" y="1566127"/>
            <a:ext cx="4846320" cy="342466"/>
          </a:xfrm>
        </p:spPr>
        <p:txBody>
          <a:bodyPr anchor="ctr" anchorCtr="0">
            <a:spAutoFit/>
          </a:bodyPr>
          <a:lstStyle>
            <a:lvl1pPr marL="0" indent="0">
              <a:buNone/>
              <a:defRPr sz="1600" b="1">
                <a:latin typeface="+mn-lt"/>
              </a:defRPr>
            </a:lvl1pPr>
          </a:lstStyle>
          <a:p>
            <a:pPr lvl="0"/>
            <a:r>
              <a:rPr lang="en-US"/>
              <a:t>Click to edit Master text styles</a:t>
            </a: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2103120"/>
            <a:ext cx="4937760" cy="4023360"/>
          </a:xfrm>
        </p:spPr>
        <p:txBody>
          <a:bodyPr/>
          <a:lstStyle/>
          <a:p>
            <a:endParaRPr lang="en-US"/>
          </a:p>
        </p:txBody>
      </p:sp>
      <p:sp>
        <p:nvSpPr>
          <p:cNvPr id="5" name="Text Placeholder 3">
            <a:extLst>
              <a:ext uri="{FF2B5EF4-FFF2-40B4-BE49-F238E27FC236}">
                <a16:creationId xmlns:a16="http://schemas.microsoft.com/office/drawing/2014/main" id="{C6A13A99-FC00-81A6-297A-C14D357F8C98}"/>
              </a:ext>
            </a:extLst>
          </p:cNvPr>
          <p:cNvSpPr>
            <a:spLocks noGrp="1"/>
          </p:cNvSpPr>
          <p:nvPr>
            <p:ph type="body" sz="quarter" idx="13"/>
          </p:nvPr>
        </p:nvSpPr>
        <p:spPr>
          <a:xfrm>
            <a:off x="6644640" y="1566127"/>
            <a:ext cx="4846320" cy="342466"/>
          </a:xfrm>
        </p:spPr>
        <p:txBody>
          <a:bodyPr anchor="ctr" anchorCtr="0">
            <a:spAutoFit/>
          </a:bodyPr>
          <a:lstStyle>
            <a:lvl1pPr marL="0" indent="0">
              <a:buNone/>
              <a:defRPr sz="1600" b="1">
                <a:latin typeface="+mn-lt"/>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A160F384-0CC4-8E1E-C546-28F7B7D6B282}"/>
              </a:ext>
            </a:extLst>
          </p:cNvPr>
          <p:cNvSpPr>
            <a:spLocks noGrp="1"/>
          </p:cNvSpPr>
          <p:nvPr>
            <p:ph type="pic" sz="quarter" idx="11"/>
          </p:nvPr>
        </p:nvSpPr>
        <p:spPr>
          <a:xfrm>
            <a:off x="6644640" y="2103120"/>
            <a:ext cx="4937760" cy="4023360"/>
          </a:xfrm>
        </p:spPr>
        <p:txBody>
          <a:bodyPr/>
          <a:lstStyle/>
          <a:p>
            <a:endParaRPr lang="en-US"/>
          </a:p>
        </p:txBody>
      </p:sp>
      <p:sp>
        <p:nvSpPr>
          <p:cNvPr id="7" name="Footer Placeholder 6">
            <a:extLst>
              <a:ext uri="{FF2B5EF4-FFF2-40B4-BE49-F238E27FC236}">
                <a16:creationId xmlns:a16="http://schemas.microsoft.com/office/drawing/2014/main" id="{B67FFA04-4266-EB76-C232-9C0E983840CF}"/>
              </a:ext>
            </a:extLst>
          </p:cNvPr>
          <p:cNvSpPr>
            <a:spLocks noGrp="1"/>
          </p:cNvSpPr>
          <p:nvPr>
            <p:ph type="ftr" sz="quarter" idx="15"/>
          </p:nvPr>
        </p:nvSpPr>
        <p:spPr/>
        <p:txBody>
          <a:bodyPr/>
          <a:lstStyle/>
          <a:p>
            <a:endParaRPr lang="en-US"/>
          </a:p>
        </p:txBody>
      </p:sp>
      <p:sp>
        <p:nvSpPr>
          <p:cNvPr id="9" name="Slide Number Placeholder 8">
            <a:extLst>
              <a:ext uri="{FF2B5EF4-FFF2-40B4-BE49-F238E27FC236}">
                <a16:creationId xmlns:a16="http://schemas.microsoft.com/office/drawing/2014/main" id="{6A7A4A96-D9EB-6DDE-6A01-725F7AE4430C}"/>
              </a:ext>
            </a:extLst>
          </p:cNvPr>
          <p:cNvSpPr>
            <a:spLocks noGrp="1"/>
          </p:cNvSpPr>
          <p:nvPr>
            <p:ph type="sldNum" sz="quarter" idx="16"/>
          </p:nvPr>
        </p:nvSpPr>
        <p:spPr/>
        <p:txBody>
          <a:bodyPr/>
          <a:lstStyle/>
          <a:p>
            <a:pPr algn="r"/>
            <a:fld id="{DEC9D0C1-7FBA-40E3-98AB-77B8E8CCE3DF}" type="slidenum">
              <a:rPr lang="en-US" smtClean="0"/>
              <a:pPr algn="r"/>
              <a:t>‹#›</a:t>
            </a:fld>
            <a:endParaRPr lang="en-US"/>
          </a:p>
        </p:txBody>
      </p:sp>
      <p:sp>
        <p:nvSpPr>
          <p:cNvPr id="6" name="Date Placeholder 5">
            <a:extLst>
              <a:ext uri="{FF2B5EF4-FFF2-40B4-BE49-F238E27FC236}">
                <a16:creationId xmlns:a16="http://schemas.microsoft.com/office/drawing/2014/main" id="{7F191FE7-A8B5-682D-84C7-9F90280016FD}"/>
              </a:ext>
            </a:extLst>
          </p:cNvPr>
          <p:cNvSpPr>
            <a:spLocks noGrp="1"/>
          </p:cNvSpPr>
          <p:nvPr>
            <p:ph type="dt" sz="half" idx="14"/>
          </p:nvPr>
        </p:nvSpPr>
        <p:spPr/>
        <p:txBody>
          <a:bodyPr/>
          <a:lstStyle/>
          <a:p>
            <a:fld id="{9358BB68-9328-42B3-A0F9-3A3B083EF2BE}" type="datetime1">
              <a:rPr lang="en-US" smtClean="0"/>
              <a:t>4/28/25</a:t>
            </a:fld>
            <a:endParaRPr lang="en-US"/>
          </a:p>
        </p:txBody>
      </p:sp>
    </p:spTree>
    <p:extLst>
      <p:ext uri="{BB962C8B-B14F-4D97-AF65-F5344CB8AC3E}">
        <p14:creationId xmlns:p14="http://schemas.microsoft.com/office/powerpoint/2010/main" val="179615248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lumns -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Text Placeholder 3">
            <a:extLst>
              <a:ext uri="{FF2B5EF4-FFF2-40B4-BE49-F238E27FC236}">
                <a16:creationId xmlns:a16="http://schemas.microsoft.com/office/drawing/2014/main" id="{A7CA4403-228E-D982-11B8-71EFFDAB1F21}"/>
              </a:ext>
            </a:extLst>
          </p:cNvPr>
          <p:cNvSpPr>
            <a:spLocks noGrp="1"/>
          </p:cNvSpPr>
          <p:nvPr>
            <p:ph type="body" sz="quarter" idx="13"/>
          </p:nvPr>
        </p:nvSpPr>
        <p:spPr>
          <a:xfrm>
            <a:off x="609600" y="1566127"/>
            <a:ext cx="3200400" cy="342466"/>
          </a:xfrm>
        </p:spPr>
        <p:txBody>
          <a:bodyPr wrap="square" anchor="ctr" anchorCtr="0">
            <a:spAutoFit/>
          </a:bodyPr>
          <a:lstStyle>
            <a:lvl1pPr marL="0" indent="0">
              <a:buNone/>
              <a:defRPr sz="1600" b="1">
                <a:latin typeface="+mn-lt"/>
              </a:defRPr>
            </a:lvl1pPr>
          </a:lstStyle>
          <a:p>
            <a:pPr lvl="0"/>
            <a:r>
              <a:rPr lang="en-US"/>
              <a:t>Click to edit Master text styles</a:t>
            </a: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2103120"/>
            <a:ext cx="3255264" cy="4023360"/>
          </a:xfrm>
        </p:spPr>
        <p:txBody>
          <a:bodyPr/>
          <a:lstStyle/>
          <a:p>
            <a:endParaRPr lang="en-US"/>
          </a:p>
        </p:txBody>
      </p:sp>
      <p:sp>
        <p:nvSpPr>
          <p:cNvPr id="4" name="Text Placeholder 3">
            <a:extLst>
              <a:ext uri="{FF2B5EF4-FFF2-40B4-BE49-F238E27FC236}">
                <a16:creationId xmlns:a16="http://schemas.microsoft.com/office/drawing/2014/main" id="{7946F0AF-945D-1612-FEA8-992054B7A75C}"/>
              </a:ext>
            </a:extLst>
          </p:cNvPr>
          <p:cNvSpPr>
            <a:spLocks noGrp="1"/>
          </p:cNvSpPr>
          <p:nvPr>
            <p:ph type="body" sz="quarter" idx="14"/>
          </p:nvPr>
        </p:nvSpPr>
        <p:spPr>
          <a:xfrm>
            <a:off x="4468368" y="1566127"/>
            <a:ext cx="3200400" cy="342466"/>
          </a:xfrm>
        </p:spPr>
        <p:txBody>
          <a:bodyPr wrap="square" anchor="ctr" anchorCtr="0">
            <a:spAutoFit/>
          </a:bodyPr>
          <a:lstStyle>
            <a:lvl1pPr marL="0" indent="0">
              <a:buNone/>
              <a:defRPr sz="1600" b="1">
                <a:latin typeface="+mn-lt"/>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A160F384-0CC4-8E1E-C546-28F7B7D6B282}"/>
              </a:ext>
            </a:extLst>
          </p:cNvPr>
          <p:cNvSpPr>
            <a:spLocks noGrp="1"/>
          </p:cNvSpPr>
          <p:nvPr>
            <p:ph type="pic" sz="quarter" idx="11"/>
          </p:nvPr>
        </p:nvSpPr>
        <p:spPr>
          <a:xfrm>
            <a:off x="4468368" y="2103120"/>
            <a:ext cx="3255264" cy="4023360"/>
          </a:xfrm>
        </p:spPr>
        <p:txBody>
          <a:bodyPr/>
          <a:lstStyle/>
          <a:p>
            <a:endParaRPr lang="en-US"/>
          </a:p>
        </p:txBody>
      </p:sp>
      <p:sp>
        <p:nvSpPr>
          <p:cNvPr id="5" name="Text Placeholder 3">
            <a:extLst>
              <a:ext uri="{FF2B5EF4-FFF2-40B4-BE49-F238E27FC236}">
                <a16:creationId xmlns:a16="http://schemas.microsoft.com/office/drawing/2014/main" id="{7D2660DF-18E0-5445-7D6F-B1E2A46D4B94}"/>
              </a:ext>
            </a:extLst>
          </p:cNvPr>
          <p:cNvSpPr>
            <a:spLocks noGrp="1"/>
          </p:cNvSpPr>
          <p:nvPr>
            <p:ph type="body" sz="quarter" idx="15"/>
          </p:nvPr>
        </p:nvSpPr>
        <p:spPr>
          <a:xfrm>
            <a:off x="8327136" y="1566127"/>
            <a:ext cx="3200400" cy="342466"/>
          </a:xfrm>
        </p:spPr>
        <p:txBody>
          <a:bodyPr wrap="square" anchor="ctr" anchorCtr="0">
            <a:spAutoFit/>
          </a:bodyPr>
          <a:lstStyle>
            <a:lvl1pPr marL="0" indent="0">
              <a:buNone/>
              <a:defRPr sz="1600" b="1">
                <a:latin typeface="+mn-lt"/>
              </a:defRPr>
            </a:lvl1pPr>
          </a:lstStyle>
          <a:p>
            <a:pPr lvl="0"/>
            <a:r>
              <a:rPr lang="en-US"/>
              <a:t>Click to edit Master text styles</a:t>
            </a:r>
          </a:p>
        </p:txBody>
      </p:sp>
      <p:sp>
        <p:nvSpPr>
          <p:cNvPr id="12" name="Picture Placeholder 11">
            <a:extLst>
              <a:ext uri="{FF2B5EF4-FFF2-40B4-BE49-F238E27FC236}">
                <a16:creationId xmlns:a16="http://schemas.microsoft.com/office/drawing/2014/main" id="{292A0C94-CCCD-1ACE-EE3F-3AAA7DAFC52F}"/>
              </a:ext>
            </a:extLst>
          </p:cNvPr>
          <p:cNvSpPr>
            <a:spLocks noGrp="1"/>
          </p:cNvSpPr>
          <p:nvPr>
            <p:ph type="pic" sz="quarter" idx="12"/>
          </p:nvPr>
        </p:nvSpPr>
        <p:spPr>
          <a:xfrm>
            <a:off x="8327136" y="2103120"/>
            <a:ext cx="3255264" cy="4023360"/>
          </a:xfrm>
        </p:spPr>
        <p:txBody>
          <a:bodyPr/>
          <a:lstStyle/>
          <a:p>
            <a:endParaRPr lang="en-US"/>
          </a:p>
        </p:txBody>
      </p:sp>
      <p:sp>
        <p:nvSpPr>
          <p:cNvPr id="7" name="Footer Placeholder 6">
            <a:extLst>
              <a:ext uri="{FF2B5EF4-FFF2-40B4-BE49-F238E27FC236}">
                <a16:creationId xmlns:a16="http://schemas.microsoft.com/office/drawing/2014/main" id="{A121C368-1E72-48CA-929B-4401C8805A52}"/>
              </a:ext>
            </a:extLst>
          </p:cNvPr>
          <p:cNvSpPr>
            <a:spLocks noGrp="1"/>
          </p:cNvSpPr>
          <p:nvPr>
            <p:ph type="ftr" sz="quarter" idx="17"/>
          </p:nvPr>
        </p:nvSpPr>
        <p:spPr/>
        <p:txBody>
          <a:bodyPr/>
          <a:lstStyle/>
          <a:p>
            <a:endParaRPr lang="en-US"/>
          </a:p>
        </p:txBody>
      </p:sp>
      <p:sp>
        <p:nvSpPr>
          <p:cNvPr id="9" name="Slide Number Placeholder 8">
            <a:extLst>
              <a:ext uri="{FF2B5EF4-FFF2-40B4-BE49-F238E27FC236}">
                <a16:creationId xmlns:a16="http://schemas.microsoft.com/office/drawing/2014/main" id="{49AEAA01-FDF7-EF7A-F41F-F69EBE76E154}"/>
              </a:ext>
            </a:extLst>
          </p:cNvPr>
          <p:cNvSpPr>
            <a:spLocks noGrp="1"/>
          </p:cNvSpPr>
          <p:nvPr>
            <p:ph type="sldNum" sz="quarter" idx="18"/>
          </p:nvPr>
        </p:nvSpPr>
        <p:spPr/>
        <p:txBody>
          <a:bodyPr/>
          <a:lstStyle/>
          <a:p>
            <a:pPr algn="r"/>
            <a:fld id="{DEC9D0C1-7FBA-40E3-98AB-77B8E8CCE3DF}" type="slidenum">
              <a:rPr lang="en-US" smtClean="0"/>
              <a:pPr algn="r"/>
              <a:t>‹#›</a:t>
            </a:fld>
            <a:endParaRPr lang="en-US"/>
          </a:p>
        </p:txBody>
      </p:sp>
      <p:sp>
        <p:nvSpPr>
          <p:cNvPr id="6" name="Date Placeholder 5">
            <a:extLst>
              <a:ext uri="{FF2B5EF4-FFF2-40B4-BE49-F238E27FC236}">
                <a16:creationId xmlns:a16="http://schemas.microsoft.com/office/drawing/2014/main" id="{B2DB4C55-EF9A-527B-C38E-033B25315799}"/>
              </a:ext>
            </a:extLst>
          </p:cNvPr>
          <p:cNvSpPr>
            <a:spLocks noGrp="1"/>
          </p:cNvSpPr>
          <p:nvPr>
            <p:ph type="dt" sz="half" idx="16"/>
          </p:nvPr>
        </p:nvSpPr>
        <p:spPr/>
        <p:txBody>
          <a:bodyPr/>
          <a:lstStyle/>
          <a:p>
            <a:fld id="{064C30AB-BD82-4C8A-B585-5A50C442DF09}" type="datetime1">
              <a:rPr lang="en-US" smtClean="0"/>
              <a:t>4/28/25</a:t>
            </a:fld>
            <a:endParaRPr lang="en-US"/>
          </a:p>
        </p:txBody>
      </p:sp>
    </p:spTree>
    <p:extLst>
      <p:ext uri="{BB962C8B-B14F-4D97-AF65-F5344CB8AC3E}">
        <p14:creationId xmlns:p14="http://schemas.microsoft.com/office/powerpoint/2010/main" val="1872005761"/>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Columns -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Text Placeholder 3">
            <a:extLst>
              <a:ext uri="{FF2B5EF4-FFF2-40B4-BE49-F238E27FC236}">
                <a16:creationId xmlns:a16="http://schemas.microsoft.com/office/drawing/2014/main" id="{C2F326F4-6AE1-8C74-A50F-7DF9054A0B23}"/>
              </a:ext>
            </a:extLst>
          </p:cNvPr>
          <p:cNvSpPr>
            <a:spLocks noGrp="1"/>
          </p:cNvSpPr>
          <p:nvPr>
            <p:ph type="body" sz="quarter" idx="14"/>
          </p:nvPr>
        </p:nvSpPr>
        <p:spPr>
          <a:xfrm>
            <a:off x="609600" y="1463278"/>
            <a:ext cx="2240280" cy="548163"/>
          </a:xfrm>
        </p:spPr>
        <p:txBody>
          <a:bodyPr wrap="square" anchor="ctr" anchorCtr="0">
            <a:spAutoFit/>
          </a:bodyPr>
          <a:lstStyle>
            <a:lvl1pPr marL="0" indent="0">
              <a:buNone/>
              <a:defRPr sz="1400" b="1">
                <a:latin typeface="+mn-lt"/>
              </a:defRPr>
            </a:lvl1pPr>
          </a:lstStyle>
          <a:p>
            <a:pPr lvl="0"/>
            <a:r>
              <a:rPr lang="en-US"/>
              <a:t>Click to edit Master text styles</a:t>
            </a: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2103120"/>
            <a:ext cx="2240280" cy="4023360"/>
          </a:xfrm>
        </p:spPr>
        <p:txBody>
          <a:bodyPr/>
          <a:lstStyle/>
          <a:p>
            <a:endParaRPr lang="en-US"/>
          </a:p>
        </p:txBody>
      </p:sp>
      <p:sp>
        <p:nvSpPr>
          <p:cNvPr id="5" name="Text Placeholder 3">
            <a:extLst>
              <a:ext uri="{FF2B5EF4-FFF2-40B4-BE49-F238E27FC236}">
                <a16:creationId xmlns:a16="http://schemas.microsoft.com/office/drawing/2014/main" id="{37F3A760-EE34-C8A5-89C3-5467A9BC0CA9}"/>
              </a:ext>
            </a:extLst>
          </p:cNvPr>
          <p:cNvSpPr>
            <a:spLocks noGrp="1"/>
          </p:cNvSpPr>
          <p:nvPr>
            <p:ph type="body" sz="quarter" idx="15"/>
          </p:nvPr>
        </p:nvSpPr>
        <p:spPr>
          <a:xfrm>
            <a:off x="3520440" y="1463278"/>
            <a:ext cx="2240280" cy="548163"/>
          </a:xfrm>
        </p:spPr>
        <p:txBody>
          <a:bodyPr wrap="square" anchor="ctr" anchorCtr="0">
            <a:spAutoFit/>
          </a:bodyPr>
          <a:lstStyle>
            <a:lvl1pPr marL="0" indent="0">
              <a:buNone/>
              <a:defRPr sz="1400" b="1">
                <a:latin typeface="+mn-lt"/>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A160F384-0CC4-8E1E-C546-28F7B7D6B282}"/>
              </a:ext>
            </a:extLst>
          </p:cNvPr>
          <p:cNvSpPr>
            <a:spLocks noGrp="1"/>
          </p:cNvSpPr>
          <p:nvPr>
            <p:ph type="pic" sz="quarter" idx="11"/>
          </p:nvPr>
        </p:nvSpPr>
        <p:spPr>
          <a:xfrm>
            <a:off x="3520440" y="2103120"/>
            <a:ext cx="2240280" cy="4023360"/>
          </a:xfrm>
        </p:spPr>
        <p:txBody>
          <a:bodyPr/>
          <a:lstStyle/>
          <a:p>
            <a:endParaRPr lang="en-US"/>
          </a:p>
        </p:txBody>
      </p:sp>
      <p:sp>
        <p:nvSpPr>
          <p:cNvPr id="6" name="Text Placeholder 3">
            <a:extLst>
              <a:ext uri="{FF2B5EF4-FFF2-40B4-BE49-F238E27FC236}">
                <a16:creationId xmlns:a16="http://schemas.microsoft.com/office/drawing/2014/main" id="{EC84D014-5A6E-8592-C6D8-45C3986A87F8}"/>
              </a:ext>
            </a:extLst>
          </p:cNvPr>
          <p:cNvSpPr>
            <a:spLocks noGrp="1"/>
          </p:cNvSpPr>
          <p:nvPr>
            <p:ph type="body" sz="quarter" idx="16"/>
          </p:nvPr>
        </p:nvSpPr>
        <p:spPr>
          <a:xfrm>
            <a:off x="6431280" y="1463278"/>
            <a:ext cx="2240280" cy="548163"/>
          </a:xfrm>
        </p:spPr>
        <p:txBody>
          <a:bodyPr wrap="square" anchor="ctr" anchorCtr="0">
            <a:spAutoFit/>
          </a:bodyPr>
          <a:lstStyle>
            <a:lvl1pPr marL="0" indent="0">
              <a:buNone/>
              <a:defRPr sz="1400" b="1">
                <a:latin typeface="+mn-lt"/>
              </a:defRPr>
            </a:lvl1pPr>
          </a:lstStyle>
          <a:p>
            <a:pPr lvl="0"/>
            <a:r>
              <a:rPr lang="en-US"/>
              <a:t>Click to edit Master text styles</a:t>
            </a:r>
          </a:p>
        </p:txBody>
      </p:sp>
      <p:sp>
        <p:nvSpPr>
          <p:cNvPr id="12" name="Picture Placeholder 11">
            <a:extLst>
              <a:ext uri="{FF2B5EF4-FFF2-40B4-BE49-F238E27FC236}">
                <a16:creationId xmlns:a16="http://schemas.microsoft.com/office/drawing/2014/main" id="{292A0C94-CCCD-1ACE-EE3F-3AAA7DAFC52F}"/>
              </a:ext>
            </a:extLst>
          </p:cNvPr>
          <p:cNvSpPr>
            <a:spLocks noGrp="1"/>
          </p:cNvSpPr>
          <p:nvPr>
            <p:ph type="pic" sz="quarter" idx="12"/>
          </p:nvPr>
        </p:nvSpPr>
        <p:spPr>
          <a:xfrm>
            <a:off x="6431280" y="2103120"/>
            <a:ext cx="2240280" cy="4023360"/>
          </a:xfrm>
        </p:spPr>
        <p:txBody>
          <a:bodyPr/>
          <a:lstStyle/>
          <a:p>
            <a:endParaRPr lang="en-US"/>
          </a:p>
        </p:txBody>
      </p:sp>
      <p:sp>
        <p:nvSpPr>
          <p:cNvPr id="7" name="Text Placeholder 3">
            <a:extLst>
              <a:ext uri="{FF2B5EF4-FFF2-40B4-BE49-F238E27FC236}">
                <a16:creationId xmlns:a16="http://schemas.microsoft.com/office/drawing/2014/main" id="{EBE0941F-EC84-108F-647A-726CB13FD000}"/>
              </a:ext>
            </a:extLst>
          </p:cNvPr>
          <p:cNvSpPr>
            <a:spLocks noGrp="1"/>
          </p:cNvSpPr>
          <p:nvPr>
            <p:ph type="body" sz="quarter" idx="17"/>
          </p:nvPr>
        </p:nvSpPr>
        <p:spPr>
          <a:xfrm>
            <a:off x="9342120" y="1463278"/>
            <a:ext cx="2240280" cy="548163"/>
          </a:xfrm>
        </p:spPr>
        <p:txBody>
          <a:bodyPr wrap="square" anchor="ctr" anchorCtr="0">
            <a:spAutoFit/>
          </a:bodyPr>
          <a:lstStyle>
            <a:lvl1pPr marL="0" indent="0">
              <a:buNone/>
              <a:defRPr sz="1400" b="1">
                <a:latin typeface="+mn-lt"/>
              </a:defRPr>
            </a:lvl1pPr>
          </a:lstStyle>
          <a:p>
            <a:pPr lvl="0"/>
            <a:r>
              <a:rPr lang="en-US"/>
              <a:t>Click to edit Master text styles</a:t>
            </a:r>
          </a:p>
        </p:txBody>
      </p:sp>
      <p:sp>
        <p:nvSpPr>
          <p:cNvPr id="4" name="Picture Placeholder 11">
            <a:extLst>
              <a:ext uri="{FF2B5EF4-FFF2-40B4-BE49-F238E27FC236}">
                <a16:creationId xmlns:a16="http://schemas.microsoft.com/office/drawing/2014/main" id="{273AE085-219F-7944-7266-65BE5ACA42F8}"/>
              </a:ext>
            </a:extLst>
          </p:cNvPr>
          <p:cNvSpPr>
            <a:spLocks noGrp="1"/>
          </p:cNvSpPr>
          <p:nvPr>
            <p:ph type="pic" sz="quarter" idx="13"/>
          </p:nvPr>
        </p:nvSpPr>
        <p:spPr>
          <a:xfrm>
            <a:off x="9342120" y="2103120"/>
            <a:ext cx="2240280" cy="4023360"/>
          </a:xfrm>
        </p:spPr>
        <p:txBody>
          <a:bodyPr/>
          <a:lstStyle/>
          <a:p>
            <a:endParaRPr lang="en-US"/>
          </a:p>
        </p:txBody>
      </p:sp>
      <p:sp>
        <p:nvSpPr>
          <p:cNvPr id="11" name="Footer Placeholder 10">
            <a:extLst>
              <a:ext uri="{FF2B5EF4-FFF2-40B4-BE49-F238E27FC236}">
                <a16:creationId xmlns:a16="http://schemas.microsoft.com/office/drawing/2014/main" id="{2D1AAD5D-057A-DD5F-90D3-857CDC599D94}"/>
              </a:ext>
            </a:extLst>
          </p:cNvPr>
          <p:cNvSpPr>
            <a:spLocks noGrp="1"/>
          </p:cNvSpPr>
          <p:nvPr>
            <p:ph type="ftr" sz="quarter" idx="19"/>
          </p:nvPr>
        </p:nvSpPr>
        <p:spPr/>
        <p:txBody>
          <a:bodyPr/>
          <a:lstStyle/>
          <a:p>
            <a:endParaRPr lang="en-US"/>
          </a:p>
        </p:txBody>
      </p:sp>
      <p:sp>
        <p:nvSpPr>
          <p:cNvPr id="13" name="Slide Number Placeholder 12">
            <a:extLst>
              <a:ext uri="{FF2B5EF4-FFF2-40B4-BE49-F238E27FC236}">
                <a16:creationId xmlns:a16="http://schemas.microsoft.com/office/drawing/2014/main" id="{5024F614-A8FC-DFE2-56F8-8E640DCA191B}"/>
              </a:ext>
            </a:extLst>
          </p:cNvPr>
          <p:cNvSpPr>
            <a:spLocks noGrp="1"/>
          </p:cNvSpPr>
          <p:nvPr>
            <p:ph type="sldNum" sz="quarter" idx="20"/>
          </p:nvPr>
        </p:nvSpPr>
        <p:spPr/>
        <p:txBody>
          <a:bodyPr/>
          <a:lstStyle/>
          <a:p>
            <a:pPr algn="r"/>
            <a:fld id="{DEC9D0C1-7FBA-40E3-98AB-77B8E8CCE3DF}" type="slidenum">
              <a:rPr lang="en-US" smtClean="0"/>
              <a:pPr algn="r"/>
              <a:t>‹#›</a:t>
            </a:fld>
            <a:endParaRPr lang="en-US"/>
          </a:p>
        </p:txBody>
      </p:sp>
      <p:sp>
        <p:nvSpPr>
          <p:cNvPr id="9" name="Date Placeholder 8">
            <a:extLst>
              <a:ext uri="{FF2B5EF4-FFF2-40B4-BE49-F238E27FC236}">
                <a16:creationId xmlns:a16="http://schemas.microsoft.com/office/drawing/2014/main" id="{C5A2DDEE-A8FC-94B8-B36F-644161312658}"/>
              </a:ext>
            </a:extLst>
          </p:cNvPr>
          <p:cNvSpPr>
            <a:spLocks noGrp="1"/>
          </p:cNvSpPr>
          <p:nvPr>
            <p:ph type="dt" sz="half" idx="18"/>
          </p:nvPr>
        </p:nvSpPr>
        <p:spPr/>
        <p:txBody>
          <a:bodyPr/>
          <a:lstStyle/>
          <a:p>
            <a:fld id="{C643547A-9664-4844-975D-62CB592093FC}" type="datetime1">
              <a:rPr lang="en-US" smtClean="0"/>
              <a:t>4/28/25</a:t>
            </a:fld>
            <a:endParaRPr lang="en-US"/>
          </a:p>
        </p:txBody>
      </p:sp>
    </p:spTree>
    <p:extLst>
      <p:ext uri="{BB962C8B-B14F-4D97-AF65-F5344CB8AC3E}">
        <p14:creationId xmlns:p14="http://schemas.microsoft.com/office/powerpoint/2010/main" val="3172503338"/>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ve Columns -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Text Placeholder 1">
            <a:extLst>
              <a:ext uri="{FF2B5EF4-FFF2-40B4-BE49-F238E27FC236}">
                <a16:creationId xmlns:a16="http://schemas.microsoft.com/office/drawing/2014/main" id="{C2F326F4-6AE1-8C74-A50F-7DF9054A0B23}"/>
              </a:ext>
            </a:extLst>
          </p:cNvPr>
          <p:cNvSpPr>
            <a:spLocks noGrp="1"/>
          </p:cNvSpPr>
          <p:nvPr>
            <p:ph type="body" sz="quarter" idx="14"/>
          </p:nvPr>
        </p:nvSpPr>
        <p:spPr>
          <a:xfrm>
            <a:off x="609600" y="1463278"/>
            <a:ext cx="1828800" cy="548163"/>
          </a:xfrm>
        </p:spPr>
        <p:txBody>
          <a:bodyPr wrap="square" anchor="ctr" anchorCtr="0">
            <a:spAutoFit/>
          </a:bodyPr>
          <a:lstStyle>
            <a:lvl1pPr marL="0" indent="0">
              <a:buNone/>
              <a:defRPr sz="1400" b="1">
                <a:latin typeface="+mn-lt"/>
              </a:defRPr>
            </a:lvl1pPr>
          </a:lstStyle>
          <a:p>
            <a:pPr lvl="0"/>
            <a:r>
              <a:rPr lang="en-US"/>
              <a:t>Click to edit Master text styles</a:t>
            </a:r>
          </a:p>
        </p:txBody>
      </p:sp>
      <p:sp>
        <p:nvSpPr>
          <p:cNvPr id="8" name="Picture Placeholder 1">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2103120"/>
            <a:ext cx="1828800" cy="4023360"/>
          </a:xfrm>
        </p:spPr>
        <p:txBody>
          <a:bodyPr/>
          <a:lstStyle/>
          <a:p>
            <a:endParaRPr lang="en-US"/>
          </a:p>
        </p:txBody>
      </p:sp>
      <p:sp>
        <p:nvSpPr>
          <p:cNvPr id="5" name="Text Placeholder 2">
            <a:extLst>
              <a:ext uri="{FF2B5EF4-FFF2-40B4-BE49-F238E27FC236}">
                <a16:creationId xmlns:a16="http://schemas.microsoft.com/office/drawing/2014/main" id="{37F3A760-EE34-C8A5-89C3-5467A9BC0CA9}"/>
              </a:ext>
            </a:extLst>
          </p:cNvPr>
          <p:cNvSpPr>
            <a:spLocks noGrp="1"/>
          </p:cNvSpPr>
          <p:nvPr>
            <p:ph type="body" sz="quarter" idx="15"/>
          </p:nvPr>
        </p:nvSpPr>
        <p:spPr>
          <a:xfrm>
            <a:off x="2895600" y="1463278"/>
            <a:ext cx="1828800" cy="548163"/>
          </a:xfrm>
        </p:spPr>
        <p:txBody>
          <a:bodyPr wrap="square" anchor="ctr" anchorCtr="0">
            <a:spAutoFit/>
          </a:bodyPr>
          <a:lstStyle>
            <a:lvl1pPr marL="0" indent="0">
              <a:buNone/>
              <a:defRPr sz="1400" b="1">
                <a:latin typeface="+mn-lt"/>
              </a:defRPr>
            </a:lvl1pPr>
          </a:lstStyle>
          <a:p>
            <a:pPr lvl="0"/>
            <a:r>
              <a:rPr lang="en-US"/>
              <a:t>Click to edit Master text styles</a:t>
            </a:r>
          </a:p>
        </p:txBody>
      </p:sp>
      <p:sp>
        <p:nvSpPr>
          <p:cNvPr id="10" name="Picture Placeholder 2">
            <a:extLst>
              <a:ext uri="{FF2B5EF4-FFF2-40B4-BE49-F238E27FC236}">
                <a16:creationId xmlns:a16="http://schemas.microsoft.com/office/drawing/2014/main" id="{A160F384-0CC4-8E1E-C546-28F7B7D6B282}"/>
              </a:ext>
            </a:extLst>
          </p:cNvPr>
          <p:cNvSpPr>
            <a:spLocks noGrp="1"/>
          </p:cNvSpPr>
          <p:nvPr>
            <p:ph type="pic" sz="quarter" idx="11"/>
          </p:nvPr>
        </p:nvSpPr>
        <p:spPr>
          <a:xfrm>
            <a:off x="2895600" y="2103120"/>
            <a:ext cx="1828800" cy="4023360"/>
          </a:xfrm>
        </p:spPr>
        <p:txBody>
          <a:bodyPr/>
          <a:lstStyle/>
          <a:p>
            <a:endParaRPr lang="en-US"/>
          </a:p>
        </p:txBody>
      </p:sp>
      <p:sp>
        <p:nvSpPr>
          <p:cNvPr id="6" name="Text Placeholder 3">
            <a:extLst>
              <a:ext uri="{FF2B5EF4-FFF2-40B4-BE49-F238E27FC236}">
                <a16:creationId xmlns:a16="http://schemas.microsoft.com/office/drawing/2014/main" id="{EC84D014-5A6E-8592-C6D8-45C3986A87F8}"/>
              </a:ext>
            </a:extLst>
          </p:cNvPr>
          <p:cNvSpPr>
            <a:spLocks noGrp="1"/>
          </p:cNvSpPr>
          <p:nvPr>
            <p:ph type="body" sz="quarter" idx="16"/>
          </p:nvPr>
        </p:nvSpPr>
        <p:spPr>
          <a:xfrm>
            <a:off x="5181600" y="1463278"/>
            <a:ext cx="1828800" cy="548163"/>
          </a:xfrm>
        </p:spPr>
        <p:txBody>
          <a:bodyPr wrap="square" anchor="ctr" anchorCtr="0">
            <a:spAutoFit/>
          </a:bodyPr>
          <a:lstStyle>
            <a:lvl1pPr marL="0" indent="0">
              <a:buNone/>
              <a:defRPr sz="1400" b="1">
                <a:latin typeface="+mn-lt"/>
              </a:defRPr>
            </a:lvl1pPr>
          </a:lstStyle>
          <a:p>
            <a:pPr lvl="0"/>
            <a:r>
              <a:rPr lang="en-US"/>
              <a:t>Click to edit Master text styles</a:t>
            </a:r>
          </a:p>
        </p:txBody>
      </p:sp>
      <p:sp>
        <p:nvSpPr>
          <p:cNvPr id="12" name="Picture Placeholder 3">
            <a:extLst>
              <a:ext uri="{FF2B5EF4-FFF2-40B4-BE49-F238E27FC236}">
                <a16:creationId xmlns:a16="http://schemas.microsoft.com/office/drawing/2014/main" id="{292A0C94-CCCD-1ACE-EE3F-3AAA7DAFC52F}"/>
              </a:ext>
            </a:extLst>
          </p:cNvPr>
          <p:cNvSpPr>
            <a:spLocks noGrp="1"/>
          </p:cNvSpPr>
          <p:nvPr>
            <p:ph type="pic" sz="quarter" idx="12"/>
          </p:nvPr>
        </p:nvSpPr>
        <p:spPr>
          <a:xfrm>
            <a:off x="5181600" y="2103120"/>
            <a:ext cx="1828800" cy="4023360"/>
          </a:xfrm>
        </p:spPr>
        <p:txBody>
          <a:bodyPr/>
          <a:lstStyle/>
          <a:p>
            <a:endParaRPr lang="en-US"/>
          </a:p>
        </p:txBody>
      </p:sp>
      <p:sp>
        <p:nvSpPr>
          <p:cNvPr id="7" name="Text Placeholder 4">
            <a:extLst>
              <a:ext uri="{FF2B5EF4-FFF2-40B4-BE49-F238E27FC236}">
                <a16:creationId xmlns:a16="http://schemas.microsoft.com/office/drawing/2014/main" id="{EBE0941F-EC84-108F-647A-726CB13FD000}"/>
              </a:ext>
            </a:extLst>
          </p:cNvPr>
          <p:cNvSpPr>
            <a:spLocks noGrp="1"/>
          </p:cNvSpPr>
          <p:nvPr>
            <p:ph type="body" sz="quarter" idx="17"/>
          </p:nvPr>
        </p:nvSpPr>
        <p:spPr>
          <a:xfrm>
            <a:off x="7467600" y="1463278"/>
            <a:ext cx="1828800" cy="548163"/>
          </a:xfrm>
        </p:spPr>
        <p:txBody>
          <a:bodyPr wrap="square" anchor="ctr" anchorCtr="0">
            <a:spAutoFit/>
          </a:bodyPr>
          <a:lstStyle>
            <a:lvl1pPr marL="0" indent="0">
              <a:buNone/>
              <a:defRPr sz="1400" b="1">
                <a:latin typeface="+mn-lt"/>
              </a:defRPr>
            </a:lvl1pPr>
          </a:lstStyle>
          <a:p>
            <a:pPr lvl="0"/>
            <a:r>
              <a:rPr lang="en-US"/>
              <a:t>Click to edit Master text styles</a:t>
            </a:r>
          </a:p>
        </p:txBody>
      </p:sp>
      <p:sp>
        <p:nvSpPr>
          <p:cNvPr id="4" name="Picture Placeholder 4">
            <a:extLst>
              <a:ext uri="{FF2B5EF4-FFF2-40B4-BE49-F238E27FC236}">
                <a16:creationId xmlns:a16="http://schemas.microsoft.com/office/drawing/2014/main" id="{273AE085-219F-7944-7266-65BE5ACA42F8}"/>
              </a:ext>
            </a:extLst>
          </p:cNvPr>
          <p:cNvSpPr>
            <a:spLocks noGrp="1"/>
          </p:cNvSpPr>
          <p:nvPr>
            <p:ph type="pic" sz="quarter" idx="13"/>
          </p:nvPr>
        </p:nvSpPr>
        <p:spPr>
          <a:xfrm>
            <a:off x="7467600" y="2103120"/>
            <a:ext cx="1828800" cy="4023360"/>
          </a:xfrm>
        </p:spPr>
        <p:txBody>
          <a:bodyPr/>
          <a:lstStyle/>
          <a:p>
            <a:endParaRPr lang="en-US"/>
          </a:p>
        </p:txBody>
      </p:sp>
      <p:sp>
        <p:nvSpPr>
          <p:cNvPr id="14" name="Text Placeholder 5">
            <a:extLst>
              <a:ext uri="{FF2B5EF4-FFF2-40B4-BE49-F238E27FC236}">
                <a16:creationId xmlns:a16="http://schemas.microsoft.com/office/drawing/2014/main" id="{A816AF76-E218-238B-8714-A13AEDC0F554}"/>
              </a:ext>
            </a:extLst>
          </p:cNvPr>
          <p:cNvSpPr>
            <a:spLocks noGrp="1"/>
          </p:cNvSpPr>
          <p:nvPr>
            <p:ph type="body" sz="quarter" idx="21"/>
          </p:nvPr>
        </p:nvSpPr>
        <p:spPr>
          <a:xfrm>
            <a:off x="9753600" y="1463278"/>
            <a:ext cx="1828800" cy="548163"/>
          </a:xfrm>
        </p:spPr>
        <p:txBody>
          <a:bodyPr wrap="square" anchor="ctr" anchorCtr="0">
            <a:spAutoFit/>
          </a:bodyPr>
          <a:lstStyle>
            <a:lvl1pPr marL="0" indent="0">
              <a:buNone/>
              <a:defRPr sz="1400" b="1">
                <a:latin typeface="+mn-lt"/>
              </a:defRPr>
            </a:lvl1pPr>
          </a:lstStyle>
          <a:p>
            <a:pPr lvl="0"/>
            <a:r>
              <a:rPr lang="en-US"/>
              <a:t>Click to edit Master text styles</a:t>
            </a:r>
          </a:p>
        </p:txBody>
      </p:sp>
      <p:sp>
        <p:nvSpPr>
          <p:cNvPr id="15" name="Picture Placeholder 5">
            <a:extLst>
              <a:ext uri="{FF2B5EF4-FFF2-40B4-BE49-F238E27FC236}">
                <a16:creationId xmlns:a16="http://schemas.microsoft.com/office/drawing/2014/main" id="{153949DF-ED8E-0DEE-DBED-CB495FE60E49}"/>
              </a:ext>
            </a:extLst>
          </p:cNvPr>
          <p:cNvSpPr>
            <a:spLocks noGrp="1"/>
          </p:cNvSpPr>
          <p:nvPr>
            <p:ph type="pic" sz="quarter" idx="22"/>
          </p:nvPr>
        </p:nvSpPr>
        <p:spPr>
          <a:xfrm>
            <a:off x="9753600" y="2103120"/>
            <a:ext cx="1828800" cy="4023360"/>
          </a:xfrm>
        </p:spPr>
        <p:txBody>
          <a:bodyPr/>
          <a:lstStyle/>
          <a:p>
            <a:endParaRPr lang="en-US"/>
          </a:p>
        </p:txBody>
      </p:sp>
      <p:sp>
        <p:nvSpPr>
          <p:cNvPr id="11" name="Footer Placeholder 10">
            <a:extLst>
              <a:ext uri="{FF2B5EF4-FFF2-40B4-BE49-F238E27FC236}">
                <a16:creationId xmlns:a16="http://schemas.microsoft.com/office/drawing/2014/main" id="{2D1AAD5D-057A-DD5F-90D3-857CDC599D94}"/>
              </a:ext>
            </a:extLst>
          </p:cNvPr>
          <p:cNvSpPr>
            <a:spLocks noGrp="1"/>
          </p:cNvSpPr>
          <p:nvPr>
            <p:ph type="ftr" sz="quarter" idx="19"/>
          </p:nvPr>
        </p:nvSpPr>
        <p:spPr/>
        <p:txBody>
          <a:bodyPr/>
          <a:lstStyle/>
          <a:p>
            <a:endParaRPr lang="en-US"/>
          </a:p>
        </p:txBody>
      </p:sp>
      <p:sp>
        <p:nvSpPr>
          <p:cNvPr id="13" name="Slide Number Placeholder 12">
            <a:extLst>
              <a:ext uri="{FF2B5EF4-FFF2-40B4-BE49-F238E27FC236}">
                <a16:creationId xmlns:a16="http://schemas.microsoft.com/office/drawing/2014/main" id="{5024F614-A8FC-DFE2-56F8-8E640DCA191B}"/>
              </a:ext>
            </a:extLst>
          </p:cNvPr>
          <p:cNvSpPr>
            <a:spLocks noGrp="1"/>
          </p:cNvSpPr>
          <p:nvPr>
            <p:ph type="sldNum" sz="quarter" idx="20"/>
          </p:nvPr>
        </p:nvSpPr>
        <p:spPr/>
        <p:txBody>
          <a:bodyPr/>
          <a:lstStyle/>
          <a:p>
            <a:pPr algn="r"/>
            <a:fld id="{DEC9D0C1-7FBA-40E3-98AB-77B8E8CCE3DF}" type="slidenum">
              <a:rPr lang="en-US" smtClean="0"/>
              <a:pPr algn="r"/>
              <a:t>‹#›</a:t>
            </a:fld>
            <a:endParaRPr lang="en-US"/>
          </a:p>
        </p:txBody>
      </p:sp>
      <p:sp>
        <p:nvSpPr>
          <p:cNvPr id="9" name="Date Placeholder 8">
            <a:extLst>
              <a:ext uri="{FF2B5EF4-FFF2-40B4-BE49-F238E27FC236}">
                <a16:creationId xmlns:a16="http://schemas.microsoft.com/office/drawing/2014/main" id="{C5A2DDEE-A8FC-94B8-B36F-644161312658}"/>
              </a:ext>
            </a:extLst>
          </p:cNvPr>
          <p:cNvSpPr>
            <a:spLocks noGrp="1"/>
          </p:cNvSpPr>
          <p:nvPr>
            <p:ph type="dt" sz="half" idx="18"/>
          </p:nvPr>
        </p:nvSpPr>
        <p:spPr/>
        <p:txBody>
          <a:bodyPr/>
          <a:lstStyle/>
          <a:p>
            <a:fld id="{C643547A-9664-4844-975D-62CB592093FC}" type="datetime1">
              <a:rPr lang="en-US" smtClean="0"/>
              <a:t>4/28/25</a:t>
            </a:fld>
            <a:endParaRPr lang="en-US"/>
          </a:p>
        </p:txBody>
      </p:sp>
    </p:spTree>
    <p:extLst>
      <p:ext uri="{BB962C8B-B14F-4D97-AF65-F5344CB8AC3E}">
        <p14:creationId xmlns:p14="http://schemas.microsoft.com/office/powerpoint/2010/main" val="145163521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id - 1x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1554480"/>
            <a:ext cx="10972800" cy="4572000"/>
          </a:xfrm>
        </p:spPr>
        <p:txBody>
          <a:bodyPr/>
          <a:lstStyle/>
          <a:p>
            <a:endParaRPr lang="en-US"/>
          </a:p>
        </p:txBody>
      </p:sp>
      <p:sp>
        <p:nvSpPr>
          <p:cNvPr id="4" name="Footer Placeholder 3">
            <a:extLst>
              <a:ext uri="{FF2B5EF4-FFF2-40B4-BE49-F238E27FC236}">
                <a16:creationId xmlns:a16="http://schemas.microsoft.com/office/drawing/2014/main" id="{181A3878-7BE0-2310-A612-86078B468989}"/>
              </a:ext>
            </a:extLst>
          </p:cNvPr>
          <p:cNvSpPr>
            <a:spLocks noGrp="1"/>
          </p:cNvSpPr>
          <p:nvPr>
            <p:ph type="ftr" sz="quarter" idx="12"/>
          </p:nvPr>
        </p:nvSpPr>
        <p:spPr/>
        <p:txBody>
          <a:bodyPr/>
          <a:lstStyle/>
          <a:p>
            <a:endParaRPr lang="en-US"/>
          </a:p>
        </p:txBody>
      </p:sp>
      <p:sp>
        <p:nvSpPr>
          <p:cNvPr id="5" name="Slide Number Placeholder 4">
            <a:extLst>
              <a:ext uri="{FF2B5EF4-FFF2-40B4-BE49-F238E27FC236}">
                <a16:creationId xmlns:a16="http://schemas.microsoft.com/office/drawing/2014/main" id="{FF64CF29-7F88-6F4B-09E2-25D36FC00EB9}"/>
              </a:ext>
            </a:extLst>
          </p:cNvPr>
          <p:cNvSpPr>
            <a:spLocks noGrp="1"/>
          </p:cNvSpPr>
          <p:nvPr>
            <p:ph type="sldNum" sz="quarter" idx="13"/>
          </p:nvPr>
        </p:nvSpPr>
        <p:spPr/>
        <p:txBody>
          <a:bodyPr/>
          <a:lstStyle/>
          <a:p>
            <a:pPr algn="r"/>
            <a:fld id="{DEC9D0C1-7FBA-40E3-98AB-77B8E8CCE3DF}" type="slidenum">
              <a:rPr lang="en-US" smtClean="0"/>
              <a:pPr algn="r"/>
              <a:t>‹#›</a:t>
            </a:fld>
            <a:endParaRPr lang="en-US"/>
          </a:p>
        </p:txBody>
      </p:sp>
      <p:sp>
        <p:nvSpPr>
          <p:cNvPr id="3" name="Date Placeholder 2">
            <a:extLst>
              <a:ext uri="{FF2B5EF4-FFF2-40B4-BE49-F238E27FC236}">
                <a16:creationId xmlns:a16="http://schemas.microsoft.com/office/drawing/2014/main" id="{7CA21AE2-4E9E-2DCA-4E42-C97521A8179D}"/>
              </a:ext>
            </a:extLst>
          </p:cNvPr>
          <p:cNvSpPr>
            <a:spLocks noGrp="1"/>
          </p:cNvSpPr>
          <p:nvPr>
            <p:ph type="dt" sz="half" idx="11"/>
          </p:nvPr>
        </p:nvSpPr>
        <p:spPr/>
        <p:txBody>
          <a:bodyPr/>
          <a:lstStyle/>
          <a:p>
            <a:fld id="{DBEFE4BD-2DFA-4609-895D-EFEF7C6E5A3C}" type="datetime1">
              <a:rPr lang="en-US" smtClean="0"/>
              <a:t>4/28/25</a:t>
            </a:fld>
            <a:endParaRPr lang="en-US"/>
          </a:p>
        </p:txBody>
      </p:sp>
    </p:spTree>
    <p:extLst>
      <p:ext uri="{BB962C8B-B14F-4D97-AF65-F5344CB8AC3E}">
        <p14:creationId xmlns:p14="http://schemas.microsoft.com/office/powerpoint/2010/main" val="295779854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156EF-00C4-7068-5E38-7C447D1A9789}"/>
              </a:ext>
            </a:extLst>
          </p:cNvPr>
          <p:cNvSpPr>
            <a:spLocks noGrp="1"/>
          </p:cNvSpPr>
          <p:nvPr>
            <p:ph type="title"/>
          </p:nvPr>
        </p:nvSpPr>
        <p:spPr>
          <a:xfrm>
            <a:off x="609600" y="2496437"/>
            <a:ext cx="10972800" cy="1865126"/>
          </a:xfrm>
        </p:spPr>
        <p:txBody>
          <a:bodyPr wrap="square" lIns="0" rIns="0" anchor="ctr" anchorCtr="0">
            <a:spAutoFit/>
          </a:bodyPr>
          <a:lstStyle>
            <a:lvl1pPr>
              <a:lnSpc>
                <a:spcPct val="80000"/>
              </a:lnSpc>
              <a:defRPr sz="7200" spc="-120" baseline="0"/>
            </a:lvl1pPr>
          </a:lstStyle>
          <a:p>
            <a:r>
              <a:rPr lang="en-US"/>
              <a:t>Click to edit Master title style</a:t>
            </a:r>
          </a:p>
        </p:txBody>
      </p:sp>
      <p:sp>
        <p:nvSpPr>
          <p:cNvPr id="9" name="Thread">
            <a:extLst>
              <a:ext uri="{FF2B5EF4-FFF2-40B4-BE49-F238E27FC236}">
                <a16:creationId xmlns:a16="http://schemas.microsoft.com/office/drawing/2014/main" id="{91AE573E-CC51-2A49-7497-59B7E45553B4}"/>
              </a:ext>
              <a:ext uri="{C183D7F6-B498-43B3-948B-1728B52AA6E4}">
                <adec:decorative xmlns:adec="http://schemas.microsoft.com/office/drawing/2017/decorative" val="1"/>
              </a:ext>
            </a:extLst>
          </p:cNvPr>
          <p:cNvSpPr/>
          <p:nvPr userDrawn="1"/>
        </p:nvSpPr>
        <p:spPr>
          <a:xfrm>
            <a:off x="0" y="894"/>
            <a:ext cx="128016" cy="6856213"/>
          </a:xfrm>
          <a:prstGeom prst="rect">
            <a:avLst/>
          </a:prstGeom>
          <a:solidFill>
            <a:srgbClr val="EB1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Tree>
    <p:extLst>
      <p:ext uri="{BB962C8B-B14F-4D97-AF65-F5344CB8AC3E}">
        <p14:creationId xmlns:p14="http://schemas.microsoft.com/office/powerpoint/2010/main" val="1209081327"/>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id - 2x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1554480"/>
            <a:ext cx="5486400" cy="2286000"/>
          </a:xfrm>
        </p:spPr>
        <p:txBody>
          <a:bodyPr/>
          <a:lstStyle/>
          <a:p>
            <a:endParaRPr lang="en-US"/>
          </a:p>
        </p:txBody>
      </p:sp>
      <p:sp>
        <p:nvSpPr>
          <p:cNvPr id="10" name="Picture Placeholder 9">
            <a:extLst>
              <a:ext uri="{FF2B5EF4-FFF2-40B4-BE49-F238E27FC236}">
                <a16:creationId xmlns:a16="http://schemas.microsoft.com/office/drawing/2014/main" id="{A160F384-0CC4-8E1E-C546-28F7B7D6B282}"/>
              </a:ext>
            </a:extLst>
          </p:cNvPr>
          <p:cNvSpPr>
            <a:spLocks noGrp="1"/>
          </p:cNvSpPr>
          <p:nvPr>
            <p:ph type="pic" sz="quarter" idx="11"/>
          </p:nvPr>
        </p:nvSpPr>
        <p:spPr>
          <a:xfrm>
            <a:off x="6096000" y="1554480"/>
            <a:ext cx="5486400" cy="2286000"/>
          </a:xfrm>
        </p:spPr>
        <p:txBody>
          <a:bodyPr/>
          <a:lstStyle/>
          <a:p>
            <a:endParaRPr lang="en-US"/>
          </a:p>
        </p:txBody>
      </p:sp>
      <p:sp>
        <p:nvSpPr>
          <p:cNvPr id="3" name="Picture Placeholder 7">
            <a:extLst>
              <a:ext uri="{FF2B5EF4-FFF2-40B4-BE49-F238E27FC236}">
                <a16:creationId xmlns:a16="http://schemas.microsoft.com/office/drawing/2014/main" id="{92547B6F-C04C-1B8A-023F-2328C702D34B}"/>
              </a:ext>
            </a:extLst>
          </p:cNvPr>
          <p:cNvSpPr>
            <a:spLocks noGrp="1"/>
          </p:cNvSpPr>
          <p:nvPr>
            <p:ph type="pic" sz="quarter" idx="12"/>
          </p:nvPr>
        </p:nvSpPr>
        <p:spPr>
          <a:xfrm>
            <a:off x="609600" y="3840480"/>
            <a:ext cx="5486400" cy="2286000"/>
          </a:xfrm>
        </p:spPr>
        <p:txBody>
          <a:bodyPr/>
          <a:lstStyle/>
          <a:p>
            <a:endParaRPr lang="en-US"/>
          </a:p>
        </p:txBody>
      </p:sp>
      <p:sp>
        <p:nvSpPr>
          <p:cNvPr id="4" name="Picture Placeholder 9">
            <a:extLst>
              <a:ext uri="{FF2B5EF4-FFF2-40B4-BE49-F238E27FC236}">
                <a16:creationId xmlns:a16="http://schemas.microsoft.com/office/drawing/2014/main" id="{23A551AC-B66E-B597-2080-FD4462C44E73}"/>
              </a:ext>
            </a:extLst>
          </p:cNvPr>
          <p:cNvSpPr>
            <a:spLocks noGrp="1"/>
          </p:cNvSpPr>
          <p:nvPr>
            <p:ph type="pic" sz="quarter" idx="13"/>
          </p:nvPr>
        </p:nvSpPr>
        <p:spPr>
          <a:xfrm>
            <a:off x="6096000" y="3840480"/>
            <a:ext cx="5486400" cy="2286000"/>
          </a:xfrm>
        </p:spPr>
        <p:txBody>
          <a:bodyPr/>
          <a:lstStyle/>
          <a:p>
            <a:endParaRPr lang="en-US"/>
          </a:p>
        </p:txBody>
      </p:sp>
      <p:sp>
        <p:nvSpPr>
          <p:cNvPr id="6" name="Footer Placeholder 5">
            <a:extLst>
              <a:ext uri="{FF2B5EF4-FFF2-40B4-BE49-F238E27FC236}">
                <a16:creationId xmlns:a16="http://schemas.microsoft.com/office/drawing/2014/main" id="{50754D71-8CDC-675B-86A7-C34916398619}"/>
              </a:ext>
            </a:extLst>
          </p:cNvPr>
          <p:cNvSpPr>
            <a:spLocks noGrp="1"/>
          </p:cNvSpPr>
          <p:nvPr>
            <p:ph type="ftr" sz="quarter" idx="15"/>
          </p:nvPr>
        </p:nvSpPr>
        <p:spPr/>
        <p:txBody>
          <a:bodyPr/>
          <a:lstStyle/>
          <a:p>
            <a:endParaRPr lang="en-US"/>
          </a:p>
        </p:txBody>
      </p:sp>
      <p:sp>
        <p:nvSpPr>
          <p:cNvPr id="7" name="Slide Number Placeholder 6">
            <a:extLst>
              <a:ext uri="{FF2B5EF4-FFF2-40B4-BE49-F238E27FC236}">
                <a16:creationId xmlns:a16="http://schemas.microsoft.com/office/drawing/2014/main" id="{8B9CD24B-DB8B-D332-CD41-DCE59AE976B8}"/>
              </a:ext>
            </a:extLst>
          </p:cNvPr>
          <p:cNvSpPr>
            <a:spLocks noGrp="1"/>
          </p:cNvSpPr>
          <p:nvPr>
            <p:ph type="sldNum" sz="quarter" idx="16"/>
          </p:nvPr>
        </p:nvSpPr>
        <p:spPr/>
        <p:txBody>
          <a:bodyPr/>
          <a:lstStyle/>
          <a:p>
            <a:pPr algn="r"/>
            <a:fld id="{DEC9D0C1-7FBA-40E3-98AB-77B8E8CCE3DF}" type="slidenum">
              <a:rPr lang="en-US" smtClean="0"/>
              <a:pPr algn="r"/>
              <a:t>‹#›</a:t>
            </a:fld>
            <a:endParaRPr lang="en-US"/>
          </a:p>
        </p:txBody>
      </p:sp>
      <p:sp>
        <p:nvSpPr>
          <p:cNvPr id="5" name="Date Placeholder 4">
            <a:extLst>
              <a:ext uri="{FF2B5EF4-FFF2-40B4-BE49-F238E27FC236}">
                <a16:creationId xmlns:a16="http://schemas.microsoft.com/office/drawing/2014/main" id="{C03B885C-55AF-9895-D16F-0BE3094261A0}"/>
              </a:ext>
            </a:extLst>
          </p:cNvPr>
          <p:cNvSpPr>
            <a:spLocks noGrp="1"/>
          </p:cNvSpPr>
          <p:nvPr>
            <p:ph type="dt" sz="half" idx="14"/>
          </p:nvPr>
        </p:nvSpPr>
        <p:spPr/>
        <p:txBody>
          <a:bodyPr/>
          <a:lstStyle/>
          <a:p>
            <a:fld id="{FE62A065-523E-4F5D-A1E3-FF3942EE8A67}" type="datetime1">
              <a:rPr lang="en-US" smtClean="0"/>
              <a:t>4/28/25</a:t>
            </a:fld>
            <a:endParaRPr lang="en-US"/>
          </a:p>
        </p:txBody>
      </p:sp>
    </p:spTree>
    <p:extLst>
      <p:ext uri="{BB962C8B-B14F-4D97-AF65-F5344CB8AC3E}">
        <p14:creationId xmlns:p14="http://schemas.microsoft.com/office/powerpoint/2010/main" val="288367330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id - 3x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1554480"/>
            <a:ext cx="3657600" cy="2286000"/>
          </a:xfrm>
        </p:spPr>
        <p:txBody>
          <a:bodyPr/>
          <a:lstStyle/>
          <a:p>
            <a:endParaRPr lang="en-US"/>
          </a:p>
        </p:txBody>
      </p:sp>
      <p:sp>
        <p:nvSpPr>
          <p:cNvPr id="10" name="Picture Placeholder 9">
            <a:extLst>
              <a:ext uri="{FF2B5EF4-FFF2-40B4-BE49-F238E27FC236}">
                <a16:creationId xmlns:a16="http://schemas.microsoft.com/office/drawing/2014/main" id="{A160F384-0CC4-8E1E-C546-28F7B7D6B282}"/>
              </a:ext>
            </a:extLst>
          </p:cNvPr>
          <p:cNvSpPr>
            <a:spLocks noGrp="1"/>
          </p:cNvSpPr>
          <p:nvPr>
            <p:ph type="pic" sz="quarter" idx="11"/>
          </p:nvPr>
        </p:nvSpPr>
        <p:spPr>
          <a:xfrm>
            <a:off x="4267200" y="1554480"/>
            <a:ext cx="3657600" cy="2286000"/>
          </a:xfrm>
        </p:spPr>
        <p:txBody>
          <a:bodyPr/>
          <a:lstStyle/>
          <a:p>
            <a:endParaRPr lang="en-US"/>
          </a:p>
        </p:txBody>
      </p:sp>
      <p:sp>
        <p:nvSpPr>
          <p:cNvPr id="12" name="Picture Placeholder 11">
            <a:extLst>
              <a:ext uri="{FF2B5EF4-FFF2-40B4-BE49-F238E27FC236}">
                <a16:creationId xmlns:a16="http://schemas.microsoft.com/office/drawing/2014/main" id="{292A0C94-CCCD-1ACE-EE3F-3AAA7DAFC52F}"/>
              </a:ext>
            </a:extLst>
          </p:cNvPr>
          <p:cNvSpPr>
            <a:spLocks noGrp="1"/>
          </p:cNvSpPr>
          <p:nvPr>
            <p:ph type="pic" sz="quarter" idx="12"/>
          </p:nvPr>
        </p:nvSpPr>
        <p:spPr>
          <a:xfrm>
            <a:off x="7924800" y="1554480"/>
            <a:ext cx="3657600" cy="2286000"/>
          </a:xfrm>
        </p:spPr>
        <p:txBody>
          <a:bodyPr/>
          <a:lstStyle/>
          <a:p>
            <a:endParaRPr lang="en-US"/>
          </a:p>
        </p:txBody>
      </p:sp>
      <p:sp>
        <p:nvSpPr>
          <p:cNvPr id="14" name="Picture Placeholder 13">
            <a:extLst>
              <a:ext uri="{FF2B5EF4-FFF2-40B4-BE49-F238E27FC236}">
                <a16:creationId xmlns:a16="http://schemas.microsoft.com/office/drawing/2014/main" id="{1B2B2E44-F595-7BB6-29AF-8641CEDC7AD0}"/>
              </a:ext>
            </a:extLst>
          </p:cNvPr>
          <p:cNvSpPr>
            <a:spLocks noGrp="1"/>
          </p:cNvSpPr>
          <p:nvPr>
            <p:ph type="pic" sz="quarter" idx="13"/>
          </p:nvPr>
        </p:nvSpPr>
        <p:spPr>
          <a:xfrm>
            <a:off x="609600" y="3840480"/>
            <a:ext cx="3657600" cy="2286000"/>
          </a:xfrm>
        </p:spPr>
        <p:txBody>
          <a:bodyPr/>
          <a:lstStyle/>
          <a:p>
            <a:endParaRPr lang="en-US"/>
          </a:p>
        </p:txBody>
      </p:sp>
      <p:sp>
        <p:nvSpPr>
          <p:cNvPr id="16" name="Picture Placeholder 15">
            <a:extLst>
              <a:ext uri="{FF2B5EF4-FFF2-40B4-BE49-F238E27FC236}">
                <a16:creationId xmlns:a16="http://schemas.microsoft.com/office/drawing/2014/main" id="{9F1FEECA-D863-9A52-B628-DC29A5E3A3FF}"/>
              </a:ext>
            </a:extLst>
          </p:cNvPr>
          <p:cNvSpPr>
            <a:spLocks noGrp="1"/>
          </p:cNvSpPr>
          <p:nvPr>
            <p:ph type="pic" sz="quarter" idx="14"/>
          </p:nvPr>
        </p:nvSpPr>
        <p:spPr>
          <a:xfrm>
            <a:off x="4267200" y="3840480"/>
            <a:ext cx="3657600" cy="2286000"/>
          </a:xfrm>
        </p:spPr>
        <p:txBody>
          <a:bodyPr/>
          <a:lstStyle/>
          <a:p>
            <a:endParaRPr lang="en-US"/>
          </a:p>
        </p:txBody>
      </p:sp>
      <p:sp>
        <p:nvSpPr>
          <p:cNvPr id="18" name="Picture Placeholder 17">
            <a:extLst>
              <a:ext uri="{FF2B5EF4-FFF2-40B4-BE49-F238E27FC236}">
                <a16:creationId xmlns:a16="http://schemas.microsoft.com/office/drawing/2014/main" id="{5C1A3846-D263-B994-2288-4A3F6F2CC788}"/>
              </a:ext>
            </a:extLst>
          </p:cNvPr>
          <p:cNvSpPr>
            <a:spLocks noGrp="1"/>
          </p:cNvSpPr>
          <p:nvPr>
            <p:ph type="pic" sz="quarter" idx="15"/>
          </p:nvPr>
        </p:nvSpPr>
        <p:spPr>
          <a:xfrm>
            <a:off x="7924800" y="3840480"/>
            <a:ext cx="3657600" cy="2286000"/>
          </a:xfrm>
        </p:spPr>
        <p:txBody>
          <a:bodyPr/>
          <a:lstStyle/>
          <a:p>
            <a:endParaRPr lang="en-US"/>
          </a:p>
        </p:txBody>
      </p:sp>
      <p:sp>
        <p:nvSpPr>
          <p:cNvPr id="20" name="Footer Placeholder 19">
            <a:extLst>
              <a:ext uri="{FF2B5EF4-FFF2-40B4-BE49-F238E27FC236}">
                <a16:creationId xmlns:a16="http://schemas.microsoft.com/office/drawing/2014/main" id="{42B1270B-1E15-714E-4AFB-2507475C5E96}"/>
              </a:ext>
            </a:extLst>
          </p:cNvPr>
          <p:cNvSpPr>
            <a:spLocks noGrp="1"/>
          </p:cNvSpPr>
          <p:nvPr>
            <p:ph type="ftr" sz="quarter" idx="17"/>
          </p:nvPr>
        </p:nvSpPr>
        <p:spPr/>
        <p:txBody>
          <a:bodyPr/>
          <a:lstStyle/>
          <a:p>
            <a:endParaRPr lang="en-US"/>
          </a:p>
        </p:txBody>
      </p:sp>
      <p:sp>
        <p:nvSpPr>
          <p:cNvPr id="21" name="Slide Number Placeholder 20">
            <a:extLst>
              <a:ext uri="{FF2B5EF4-FFF2-40B4-BE49-F238E27FC236}">
                <a16:creationId xmlns:a16="http://schemas.microsoft.com/office/drawing/2014/main" id="{204BD34C-DD78-3227-60AB-175D7A656D04}"/>
              </a:ext>
            </a:extLst>
          </p:cNvPr>
          <p:cNvSpPr>
            <a:spLocks noGrp="1"/>
          </p:cNvSpPr>
          <p:nvPr>
            <p:ph type="sldNum" sz="quarter" idx="18"/>
          </p:nvPr>
        </p:nvSpPr>
        <p:spPr/>
        <p:txBody>
          <a:bodyPr/>
          <a:lstStyle/>
          <a:p>
            <a:pPr algn="r"/>
            <a:fld id="{DEC9D0C1-7FBA-40E3-98AB-77B8E8CCE3DF}" type="slidenum">
              <a:rPr lang="en-US" smtClean="0"/>
              <a:pPr algn="r"/>
              <a:t>‹#›</a:t>
            </a:fld>
            <a:endParaRPr lang="en-US"/>
          </a:p>
        </p:txBody>
      </p:sp>
      <p:sp>
        <p:nvSpPr>
          <p:cNvPr id="19" name="Date Placeholder 18">
            <a:extLst>
              <a:ext uri="{FF2B5EF4-FFF2-40B4-BE49-F238E27FC236}">
                <a16:creationId xmlns:a16="http://schemas.microsoft.com/office/drawing/2014/main" id="{2E65964F-CA9C-418E-97E4-57D80C7DB89C}"/>
              </a:ext>
            </a:extLst>
          </p:cNvPr>
          <p:cNvSpPr>
            <a:spLocks noGrp="1"/>
          </p:cNvSpPr>
          <p:nvPr>
            <p:ph type="dt" sz="half" idx="16"/>
          </p:nvPr>
        </p:nvSpPr>
        <p:spPr/>
        <p:txBody>
          <a:bodyPr/>
          <a:lstStyle/>
          <a:p>
            <a:fld id="{73D3BA94-A69C-4DF2-B5C9-A1C8B9BFC5A0}" type="datetime1">
              <a:rPr lang="en-US" smtClean="0"/>
              <a:t>4/28/25</a:t>
            </a:fld>
            <a:endParaRPr lang="en-US"/>
          </a:p>
        </p:txBody>
      </p:sp>
    </p:spTree>
    <p:extLst>
      <p:ext uri="{BB962C8B-B14F-4D97-AF65-F5344CB8AC3E}">
        <p14:creationId xmlns:p14="http://schemas.microsoft.com/office/powerpoint/2010/main" val="2061645292"/>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id - 8x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6" name="Rectangle 5">
            <a:extLst>
              <a:ext uri="{FF2B5EF4-FFF2-40B4-BE49-F238E27FC236}">
                <a16:creationId xmlns:a16="http://schemas.microsoft.com/office/drawing/2014/main" id="{D8543630-6F53-6353-3B93-FFFD99FF0C79}"/>
              </a:ext>
            </a:extLst>
          </p:cNvPr>
          <p:cNvSpPr/>
          <p:nvPr userDrawn="1"/>
        </p:nvSpPr>
        <p:spPr>
          <a:xfrm>
            <a:off x="60960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7" name="Rectangle 6">
            <a:extLst>
              <a:ext uri="{FF2B5EF4-FFF2-40B4-BE49-F238E27FC236}">
                <a16:creationId xmlns:a16="http://schemas.microsoft.com/office/drawing/2014/main" id="{BC22D3AC-53D5-3076-3C9D-96307BC52BBD}"/>
              </a:ext>
            </a:extLst>
          </p:cNvPr>
          <p:cNvSpPr/>
          <p:nvPr userDrawn="1"/>
        </p:nvSpPr>
        <p:spPr>
          <a:xfrm>
            <a:off x="199588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9" name="Rectangle 8">
            <a:extLst>
              <a:ext uri="{FF2B5EF4-FFF2-40B4-BE49-F238E27FC236}">
                <a16:creationId xmlns:a16="http://schemas.microsoft.com/office/drawing/2014/main" id="{39F16C89-D2E6-5E44-2CA1-16056799EAD7}"/>
              </a:ext>
            </a:extLst>
          </p:cNvPr>
          <p:cNvSpPr/>
          <p:nvPr userDrawn="1"/>
        </p:nvSpPr>
        <p:spPr>
          <a:xfrm>
            <a:off x="338216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0" name="Rectangle 9">
            <a:extLst>
              <a:ext uri="{FF2B5EF4-FFF2-40B4-BE49-F238E27FC236}">
                <a16:creationId xmlns:a16="http://schemas.microsoft.com/office/drawing/2014/main" id="{6731FAF4-776F-A0E5-46E2-8CA95A136B6F}"/>
              </a:ext>
            </a:extLst>
          </p:cNvPr>
          <p:cNvSpPr/>
          <p:nvPr userDrawn="1"/>
        </p:nvSpPr>
        <p:spPr>
          <a:xfrm>
            <a:off x="476844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1" name="Rectangle 10">
            <a:extLst>
              <a:ext uri="{FF2B5EF4-FFF2-40B4-BE49-F238E27FC236}">
                <a16:creationId xmlns:a16="http://schemas.microsoft.com/office/drawing/2014/main" id="{BA68878A-7B70-9407-FE72-405B0D281BF8}"/>
              </a:ext>
            </a:extLst>
          </p:cNvPr>
          <p:cNvSpPr/>
          <p:nvPr userDrawn="1"/>
        </p:nvSpPr>
        <p:spPr>
          <a:xfrm>
            <a:off x="615472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2" name="Rectangle 11">
            <a:extLst>
              <a:ext uri="{FF2B5EF4-FFF2-40B4-BE49-F238E27FC236}">
                <a16:creationId xmlns:a16="http://schemas.microsoft.com/office/drawing/2014/main" id="{CBE15169-7B14-3DC3-BD30-4687C6CEB050}"/>
              </a:ext>
            </a:extLst>
          </p:cNvPr>
          <p:cNvSpPr/>
          <p:nvPr userDrawn="1"/>
        </p:nvSpPr>
        <p:spPr>
          <a:xfrm>
            <a:off x="754100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3" name="Rectangle 12">
            <a:extLst>
              <a:ext uri="{FF2B5EF4-FFF2-40B4-BE49-F238E27FC236}">
                <a16:creationId xmlns:a16="http://schemas.microsoft.com/office/drawing/2014/main" id="{F85D3CEB-CBC3-33AA-56E4-7243FBB670B8}"/>
              </a:ext>
            </a:extLst>
          </p:cNvPr>
          <p:cNvSpPr/>
          <p:nvPr userDrawn="1"/>
        </p:nvSpPr>
        <p:spPr>
          <a:xfrm>
            <a:off x="892728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4" name="Rectangle 13">
            <a:extLst>
              <a:ext uri="{FF2B5EF4-FFF2-40B4-BE49-F238E27FC236}">
                <a16:creationId xmlns:a16="http://schemas.microsoft.com/office/drawing/2014/main" id="{336287BA-DFA2-9B21-DE8B-3FC50B70F90B}"/>
              </a:ext>
            </a:extLst>
          </p:cNvPr>
          <p:cNvSpPr/>
          <p:nvPr userDrawn="1"/>
        </p:nvSpPr>
        <p:spPr>
          <a:xfrm>
            <a:off x="10313559"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5" name="Rectangle 14">
            <a:extLst>
              <a:ext uri="{FF2B5EF4-FFF2-40B4-BE49-F238E27FC236}">
                <a16:creationId xmlns:a16="http://schemas.microsoft.com/office/drawing/2014/main" id="{A562644A-5A85-01BD-2B03-DA2396CAD064}"/>
              </a:ext>
            </a:extLst>
          </p:cNvPr>
          <p:cNvSpPr/>
          <p:nvPr userDrawn="1"/>
        </p:nvSpPr>
        <p:spPr>
          <a:xfrm>
            <a:off x="60960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6" name="Rectangle 15">
            <a:extLst>
              <a:ext uri="{FF2B5EF4-FFF2-40B4-BE49-F238E27FC236}">
                <a16:creationId xmlns:a16="http://schemas.microsoft.com/office/drawing/2014/main" id="{DCF6B678-B22E-6D11-FAB3-BADDBC694158}"/>
              </a:ext>
            </a:extLst>
          </p:cNvPr>
          <p:cNvSpPr/>
          <p:nvPr userDrawn="1"/>
        </p:nvSpPr>
        <p:spPr>
          <a:xfrm>
            <a:off x="199588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7" name="Rectangle 16">
            <a:extLst>
              <a:ext uri="{FF2B5EF4-FFF2-40B4-BE49-F238E27FC236}">
                <a16:creationId xmlns:a16="http://schemas.microsoft.com/office/drawing/2014/main" id="{F392A191-3E55-9BC4-EA76-F40BD4176E67}"/>
              </a:ext>
            </a:extLst>
          </p:cNvPr>
          <p:cNvSpPr/>
          <p:nvPr userDrawn="1"/>
        </p:nvSpPr>
        <p:spPr>
          <a:xfrm>
            <a:off x="338216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8" name="Rectangle 17">
            <a:extLst>
              <a:ext uri="{FF2B5EF4-FFF2-40B4-BE49-F238E27FC236}">
                <a16:creationId xmlns:a16="http://schemas.microsoft.com/office/drawing/2014/main" id="{5C0F35C9-4070-9A2F-9698-B91A7341451D}"/>
              </a:ext>
            </a:extLst>
          </p:cNvPr>
          <p:cNvSpPr/>
          <p:nvPr userDrawn="1"/>
        </p:nvSpPr>
        <p:spPr>
          <a:xfrm>
            <a:off x="476844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9" name="Rectangle 18">
            <a:extLst>
              <a:ext uri="{FF2B5EF4-FFF2-40B4-BE49-F238E27FC236}">
                <a16:creationId xmlns:a16="http://schemas.microsoft.com/office/drawing/2014/main" id="{E45D6898-91DB-B3AC-F1DA-65D48A4A8502}"/>
              </a:ext>
            </a:extLst>
          </p:cNvPr>
          <p:cNvSpPr/>
          <p:nvPr userDrawn="1"/>
        </p:nvSpPr>
        <p:spPr>
          <a:xfrm>
            <a:off x="615472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0" name="Rectangle 19">
            <a:extLst>
              <a:ext uri="{FF2B5EF4-FFF2-40B4-BE49-F238E27FC236}">
                <a16:creationId xmlns:a16="http://schemas.microsoft.com/office/drawing/2014/main" id="{C8BAAB28-5748-F9AC-89F5-EB1C9348877F}"/>
              </a:ext>
            </a:extLst>
          </p:cNvPr>
          <p:cNvSpPr/>
          <p:nvPr userDrawn="1"/>
        </p:nvSpPr>
        <p:spPr>
          <a:xfrm>
            <a:off x="754100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1" name="Rectangle 20">
            <a:extLst>
              <a:ext uri="{FF2B5EF4-FFF2-40B4-BE49-F238E27FC236}">
                <a16:creationId xmlns:a16="http://schemas.microsoft.com/office/drawing/2014/main" id="{FEA1D538-3EC1-8418-DDF3-D4704AE0706B}"/>
              </a:ext>
            </a:extLst>
          </p:cNvPr>
          <p:cNvSpPr/>
          <p:nvPr userDrawn="1"/>
        </p:nvSpPr>
        <p:spPr>
          <a:xfrm>
            <a:off x="892728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2" name="Rectangle 21">
            <a:extLst>
              <a:ext uri="{FF2B5EF4-FFF2-40B4-BE49-F238E27FC236}">
                <a16:creationId xmlns:a16="http://schemas.microsoft.com/office/drawing/2014/main" id="{C5028C3C-E97E-B0C9-C4F0-1C06EF313AC9}"/>
              </a:ext>
            </a:extLst>
          </p:cNvPr>
          <p:cNvSpPr/>
          <p:nvPr userDrawn="1"/>
        </p:nvSpPr>
        <p:spPr>
          <a:xfrm>
            <a:off x="10313559"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3" name="Rectangle 22">
            <a:extLst>
              <a:ext uri="{FF2B5EF4-FFF2-40B4-BE49-F238E27FC236}">
                <a16:creationId xmlns:a16="http://schemas.microsoft.com/office/drawing/2014/main" id="{A1A14B7B-0BBE-1B5D-432D-40A389F3FCCF}"/>
              </a:ext>
            </a:extLst>
          </p:cNvPr>
          <p:cNvSpPr/>
          <p:nvPr userDrawn="1"/>
        </p:nvSpPr>
        <p:spPr>
          <a:xfrm>
            <a:off x="60960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4" name="Rectangle 23">
            <a:extLst>
              <a:ext uri="{FF2B5EF4-FFF2-40B4-BE49-F238E27FC236}">
                <a16:creationId xmlns:a16="http://schemas.microsoft.com/office/drawing/2014/main" id="{7C71FF21-A0D3-1C1A-B6F0-B38542FC16F3}"/>
              </a:ext>
            </a:extLst>
          </p:cNvPr>
          <p:cNvSpPr/>
          <p:nvPr userDrawn="1"/>
        </p:nvSpPr>
        <p:spPr>
          <a:xfrm>
            <a:off x="199588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5" name="Rectangle 24">
            <a:extLst>
              <a:ext uri="{FF2B5EF4-FFF2-40B4-BE49-F238E27FC236}">
                <a16:creationId xmlns:a16="http://schemas.microsoft.com/office/drawing/2014/main" id="{78E463DD-7CD5-9FB1-37AF-6EA3B554A5F6}"/>
              </a:ext>
            </a:extLst>
          </p:cNvPr>
          <p:cNvSpPr/>
          <p:nvPr userDrawn="1"/>
        </p:nvSpPr>
        <p:spPr>
          <a:xfrm>
            <a:off x="338216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6" name="Rectangle 25">
            <a:extLst>
              <a:ext uri="{FF2B5EF4-FFF2-40B4-BE49-F238E27FC236}">
                <a16:creationId xmlns:a16="http://schemas.microsoft.com/office/drawing/2014/main" id="{9EC06218-BEF3-CB50-8EF6-EB54C5FCD4A5}"/>
              </a:ext>
            </a:extLst>
          </p:cNvPr>
          <p:cNvSpPr/>
          <p:nvPr userDrawn="1"/>
        </p:nvSpPr>
        <p:spPr>
          <a:xfrm>
            <a:off x="476844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7" name="Rectangle 26">
            <a:extLst>
              <a:ext uri="{FF2B5EF4-FFF2-40B4-BE49-F238E27FC236}">
                <a16:creationId xmlns:a16="http://schemas.microsoft.com/office/drawing/2014/main" id="{86D8E872-5127-7868-3A05-721AF6BA473C}"/>
              </a:ext>
            </a:extLst>
          </p:cNvPr>
          <p:cNvSpPr/>
          <p:nvPr userDrawn="1"/>
        </p:nvSpPr>
        <p:spPr>
          <a:xfrm>
            <a:off x="615472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8" name="Rectangle 27">
            <a:extLst>
              <a:ext uri="{FF2B5EF4-FFF2-40B4-BE49-F238E27FC236}">
                <a16:creationId xmlns:a16="http://schemas.microsoft.com/office/drawing/2014/main" id="{34707814-364C-ED34-E661-0B900D61D461}"/>
              </a:ext>
            </a:extLst>
          </p:cNvPr>
          <p:cNvSpPr/>
          <p:nvPr userDrawn="1"/>
        </p:nvSpPr>
        <p:spPr>
          <a:xfrm>
            <a:off x="754100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9" name="Rectangle 28">
            <a:extLst>
              <a:ext uri="{FF2B5EF4-FFF2-40B4-BE49-F238E27FC236}">
                <a16:creationId xmlns:a16="http://schemas.microsoft.com/office/drawing/2014/main" id="{DE9A0626-4DF1-C03E-4100-AA6C8661D9FE}"/>
              </a:ext>
            </a:extLst>
          </p:cNvPr>
          <p:cNvSpPr/>
          <p:nvPr userDrawn="1"/>
        </p:nvSpPr>
        <p:spPr>
          <a:xfrm>
            <a:off x="892728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0" name="Rectangle 29">
            <a:extLst>
              <a:ext uri="{FF2B5EF4-FFF2-40B4-BE49-F238E27FC236}">
                <a16:creationId xmlns:a16="http://schemas.microsoft.com/office/drawing/2014/main" id="{064521DB-B096-8091-3A9C-9A982F43D88A}"/>
              </a:ext>
            </a:extLst>
          </p:cNvPr>
          <p:cNvSpPr/>
          <p:nvPr userDrawn="1"/>
        </p:nvSpPr>
        <p:spPr>
          <a:xfrm>
            <a:off x="10313559"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1" name="Rectangle 30">
            <a:extLst>
              <a:ext uri="{FF2B5EF4-FFF2-40B4-BE49-F238E27FC236}">
                <a16:creationId xmlns:a16="http://schemas.microsoft.com/office/drawing/2014/main" id="{CC76CD2B-19F5-416D-DEDB-846A990C8639}"/>
              </a:ext>
            </a:extLst>
          </p:cNvPr>
          <p:cNvSpPr/>
          <p:nvPr userDrawn="1"/>
        </p:nvSpPr>
        <p:spPr>
          <a:xfrm>
            <a:off x="60960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2" name="Rectangle 31">
            <a:extLst>
              <a:ext uri="{FF2B5EF4-FFF2-40B4-BE49-F238E27FC236}">
                <a16:creationId xmlns:a16="http://schemas.microsoft.com/office/drawing/2014/main" id="{877B7B08-16E6-D7D7-4798-5C0F7C0419FA}"/>
              </a:ext>
            </a:extLst>
          </p:cNvPr>
          <p:cNvSpPr/>
          <p:nvPr userDrawn="1"/>
        </p:nvSpPr>
        <p:spPr>
          <a:xfrm>
            <a:off x="199588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3" name="Rectangle 32">
            <a:extLst>
              <a:ext uri="{FF2B5EF4-FFF2-40B4-BE49-F238E27FC236}">
                <a16:creationId xmlns:a16="http://schemas.microsoft.com/office/drawing/2014/main" id="{BE240E6E-B8E3-4433-FA1E-59F51736F9D6}"/>
              </a:ext>
            </a:extLst>
          </p:cNvPr>
          <p:cNvSpPr/>
          <p:nvPr userDrawn="1"/>
        </p:nvSpPr>
        <p:spPr>
          <a:xfrm>
            <a:off x="338216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4" name="Rectangle 33">
            <a:extLst>
              <a:ext uri="{FF2B5EF4-FFF2-40B4-BE49-F238E27FC236}">
                <a16:creationId xmlns:a16="http://schemas.microsoft.com/office/drawing/2014/main" id="{CB4AA11C-3F23-0B4E-141A-199111885EA7}"/>
              </a:ext>
            </a:extLst>
          </p:cNvPr>
          <p:cNvSpPr/>
          <p:nvPr userDrawn="1"/>
        </p:nvSpPr>
        <p:spPr>
          <a:xfrm>
            <a:off x="476844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5" name="Rectangle 34">
            <a:extLst>
              <a:ext uri="{FF2B5EF4-FFF2-40B4-BE49-F238E27FC236}">
                <a16:creationId xmlns:a16="http://schemas.microsoft.com/office/drawing/2014/main" id="{0B3AD8E4-435B-97B8-914E-D25CC5456285}"/>
              </a:ext>
            </a:extLst>
          </p:cNvPr>
          <p:cNvSpPr/>
          <p:nvPr userDrawn="1"/>
        </p:nvSpPr>
        <p:spPr>
          <a:xfrm>
            <a:off x="615472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6" name="Rectangle 35">
            <a:extLst>
              <a:ext uri="{FF2B5EF4-FFF2-40B4-BE49-F238E27FC236}">
                <a16:creationId xmlns:a16="http://schemas.microsoft.com/office/drawing/2014/main" id="{7F0FE684-33AB-F095-B7EA-72178F993F53}"/>
              </a:ext>
            </a:extLst>
          </p:cNvPr>
          <p:cNvSpPr/>
          <p:nvPr userDrawn="1"/>
        </p:nvSpPr>
        <p:spPr>
          <a:xfrm>
            <a:off x="754100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7" name="Rectangle 36">
            <a:extLst>
              <a:ext uri="{FF2B5EF4-FFF2-40B4-BE49-F238E27FC236}">
                <a16:creationId xmlns:a16="http://schemas.microsoft.com/office/drawing/2014/main" id="{30489701-AA7F-0E3A-8312-681D092709AF}"/>
              </a:ext>
            </a:extLst>
          </p:cNvPr>
          <p:cNvSpPr/>
          <p:nvPr userDrawn="1"/>
        </p:nvSpPr>
        <p:spPr>
          <a:xfrm>
            <a:off x="892728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8" name="Rectangle 37">
            <a:extLst>
              <a:ext uri="{FF2B5EF4-FFF2-40B4-BE49-F238E27FC236}">
                <a16:creationId xmlns:a16="http://schemas.microsoft.com/office/drawing/2014/main" id="{F2CFC289-BF79-2F3D-5FDF-6B40CC38857C}"/>
              </a:ext>
            </a:extLst>
          </p:cNvPr>
          <p:cNvSpPr/>
          <p:nvPr userDrawn="1"/>
        </p:nvSpPr>
        <p:spPr>
          <a:xfrm>
            <a:off x="10313559"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9" name="row 1 Picture Placeholder 1">
            <a:extLst>
              <a:ext uri="{FF2B5EF4-FFF2-40B4-BE49-F238E27FC236}">
                <a16:creationId xmlns:a16="http://schemas.microsoft.com/office/drawing/2014/main" id="{85227A43-5C4D-89D4-E160-A1290BB35C99}"/>
              </a:ext>
            </a:extLst>
          </p:cNvPr>
          <p:cNvSpPr>
            <a:spLocks noGrp="1"/>
          </p:cNvSpPr>
          <p:nvPr>
            <p:ph type="pic" sz="quarter" idx="15"/>
          </p:nvPr>
        </p:nvSpPr>
        <p:spPr>
          <a:xfrm>
            <a:off x="652604" y="1374235"/>
            <a:ext cx="1182832" cy="1088105"/>
          </a:xfrm>
        </p:spPr>
        <p:txBody>
          <a:bodyPr/>
          <a:lstStyle/>
          <a:p>
            <a:endParaRPr lang="en-US"/>
          </a:p>
        </p:txBody>
      </p:sp>
      <p:sp>
        <p:nvSpPr>
          <p:cNvPr id="40" name="row 1 Picture Placeholder 2">
            <a:extLst>
              <a:ext uri="{FF2B5EF4-FFF2-40B4-BE49-F238E27FC236}">
                <a16:creationId xmlns:a16="http://schemas.microsoft.com/office/drawing/2014/main" id="{9566F144-B3C8-7936-839D-AC16AF52DC4E}"/>
              </a:ext>
            </a:extLst>
          </p:cNvPr>
          <p:cNvSpPr>
            <a:spLocks noGrp="1"/>
          </p:cNvSpPr>
          <p:nvPr>
            <p:ph type="pic" sz="quarter" idx="16"/>
          </p:nvPr>
        </p:nvSpPr>
        <p:spPr>
          <a:xfrm>
            <a:off x="2034595" y="1374235"/>
            <a:ext cx="1182832" cy="1088105"/>
          </a:xfrm>
        </p:spPr>
        <p:txBody>
          <a:bodyPr/>
          <a:lstStyle/>
          <a:p>
            <a:endParaRPr lang="en-US"/>
          </a:p>
        </p:txBody>
      </p:sp>
      <p:sp>
        <p:nvSpPr>
          <p:cNvPr id="41" name="row 1 Picture Placeholder 3">
            <a:extLst>
              <a:ext uri="{FF2B5EF4-FFF2-40B4-BE49-F238E27FC236}">
                <a16:creationId xmlns:a16="http://schemas.microsoft.com/office/drawing/2014/main" id="{38732D4D-83B3-1F93-6FCC-5298384D9F25}"/>
              </a:ext>
            </a:extLst>
          </p:cNvPr>
          <p:cNvSpPr>
            <a:spLocks noGrp="1"/>
          </p:cNvSpPr>
          <p:nvPr>
            <p:ph type="pic" sz="quarter" idx="17"/>
          </p:nvPr>
        </p:nvSpPr>
        <p:spPr>
          <a:xfrm>
            <a:off x="3421781" y="1374235"/>
            <a:ext cx="1182832" cy="1088105"/>
          </a:xfrm>
        </p:spPr>
        <p:txBody>
          <a:bodyPr/>
          <a:lstStyle/>
          <a:p>
            <a:endParaRPr lang="en-US"/>
          </a:p>
        </p:txBody>
      </p:sp>
      <p:sp>
        <p:nvSpPr>
          <p:cNvPr id="42" name="row 1 Picture Placeholder 4">
            <a:extLst>
              <a:ext uri="{FF2B5EF4-FFF2-40B4-BE49-F238E27FC236}">
                <a16:creationId xmlns:a16="http://schemas.microsoft.com/office/drawing/2014/main" id="{9730AE84-83EF-0982-5104-F629973C19B6}"/>
              </a:ext>
            </a:extLst>
          </p:cNvPr>
          <p:cNvSpPr>
            <a:spLocks noGrp="1"/>
          </p:cNvSpPr>
          <p:nvPr>
            <p:ph type="pic" sz="quarter" idx="18"/>
          </p:nvPr>
        </p:nvSpPr>
        <p:spPr>
          <a:xfrm>
            <a:off x="4814163" y="1374235"/>
            <a:ext cx="1182832" cy="1088105"/>
          </a:xfrm>
        </p:spPr>
        <p:txBody>
          <a:bodyPr/>
          <a:lstStyle/>
          <a:p>
            <a:endParaRPr lang="en-US"/>
          </a:p>
        </p:txBody>
      </p:sp>
      <p:sp>
        <p:nvSpPr>
          <p:cNvPr id="43" name="row 1 Picture Placeholder 5">
            <a:extLst>
              <a:ext uri="{FF2B5EF4-FFF2-40B4-BE49-F238E27FC236}">
                <a16:creationId xmlns:a16="http://schemas.microsoft.com/office/drawing/2014/main" id="{EEFEB949-3A10-F7A6-9FBE-5FCB94B66A1A}"/>
              </a:ext>
            </a:extLst>
          </p:cNvPr>
          <p:cNvSpPr>
            <a:spLocks noGrp="1"/>
          </p:cNvSpPr>
          <p:nvPr>
            <p:ph type="pic" sz="quarter" idx="19"/>
          </p:nvPr>
        </p:nvSpPr>
        <p:spPr>
          <a:xfrm>
            <a:off x="6196154" y="1374235"/>
            <a:ext cx="1182832" cy="1088105"/>
          </a:xfrm>
        </p:spPr>
        <p:txBody>
          <a:bodyPr/>
          <a:lstStyle/>
          <a:p>
            <a:endParaRPr lang="en-US"/>
          </a:p>
        </p:txBody>
      </p:sp>
      <p:sp>
        <p:nvSpPr>
          <p:cNvPr id="44" name="row 1 Picture Placeholder 6">
            <a:extLst>
              <a:ext uri="{FF2B5EF4-FFF2-40B4-BE49-F238E27FC236}">
                <a16:creationId xmlns:a16="http://schemas.microsoft.com/office/drawing/2014/main" id="{2CE4B71B-7112-B353-61F2-EBAE24BE1F3C}"/>
              </a:ext>
            </a:extLst>
          </p:cNvPr>
          <p:cNvSpPr>
            <a:spLocks noGrp="1"/>
          </p:cNvSpPr>
          <p:nvPr>
            <p:ph type="pic" sz="quarter" idx="20"/>
          </p:nvPr>
        </p:nvSpPr>
        <p:spPr>
          <a:xfrm>
            <a:off x="7583340" y="1374235"/>
            <a:ext cx="1182832" cy="1088105"/>
          </a:xfrm>
        </p:spPr>
        <p:txBody>
          <a:bodyPr/>
          <a:lstStyle/>
          <a:p>
            <a:endParaRPr lang="en-US"/>
          </a:p>
        </p:txBody>
      </p:sp>
      <p:sp>
        <p:nvSpPr>
          <p:cNvPr id="45" name="row 1 Picture Placeholder 7">
            <a:extLst>
              <a:ext uri="{FF2B5EF4-FFF2-40B4-BE49-F238E27FC236}">
                <a16:creationId xmlns:a16="http://schemas.microsoft.com/office/drawing/2014/main" id="{4C5A0B2F-5A91-9643-DAA7-BE0BB2A8A1E6}"/>
              </a:ext>
            </a:extLst>
          </p:cNvPr>
          <p:cNvSpPr>
            <a:spLocks noGrp="1"/>
          </p:cNvSpPr>
          <p:nvPr>
            <p:ph type="pic" sz="quarter" idx="24"/>
          </p:nvPr>
        </p:nvSpPr>
        <p:spPr>
          <a:xfrm>
            <a:off x="8970527" y="1374235"/>
            <a:ext cx="1182832" cy="1088105"/>
          </a:xfrm>
        </p:spPr>
        <p:txBody>
          <a:bodyPr/>
          <a:lstStyle/>
          <a:p>
            <a:endParaRPr lang="en-US"/>
          </a:p>
        </p:txBody>
      </p:sp>
      <p:sp>
        <p:nvSpPr>
          <p:cNvPr id="46" name="row 1 Picture Placeholder 8">
            <a:extLst>
              <a:ext uri="{FF2B5EF4-FFF2-40B4-BE49-F238E27FC236}">
                <a16:creationId xmlns:a16="http://schemas.microsoft.com/office/drawing/2014/main" id="{67D3AFDE-20B1-971A-47DD-2857ACC39B57}"/>
              </a:ext>
            </a:extLst>
          </p:cNvPr>
          <p:cNvSpPr>
            <a:spLocks noGrp="1"/>
          </p:cNvSpPr>
          <p:nvPr>
            <p:ph type="pic" sz="quarter" idx="25"/>
          </p:nvPr>
        </p:nvSpPr>
        <p:spPr>
          <a:xfrm>
            <a:off x="10357713" y="1374235"/>
            <a:ext cx="1182832" cy="1088105"/>
          </a:xfrm>
        </p:spPr>
        <p:txBody>
          <a:bodyPr/>
          <a:lstStyle/>
          <a:p>
            <a:endParaRPr lang="en-US"/>
          </a:p>
        </p:txBody>
      </p:sp>
      <p:sp>
        <p:nvSpPr>
          <p:cNvPr id="47" name="row 2 Picture Placeholder 1">
            <a:extLst>
              <a:ext uri="{FF2B5EF4-FFF2-40B4-BE49-F238E27FC236}">
                <a16:creationId xmlns:a16="http://schemas.microsoft.com/office/drawing/2014/main" id="{31380899-193D-8D5B-FA8D-2BE00660771E}"/>
              </a:ext>
            </a:extLst>
          </p:cNvPr>
          <p:cNvSpPr>
            <a:spLocks noGrp="1"/>
          </p:cNvSpPr>
          <p:nvPr>
            <p:ph type="pic" sz="quarter" idx="26"/>
          </p:nvPr>
        </p:nvSpPr>
        <p:spPr>
          <a:xfrm>
            <a:off x="652604" y="2645822"/>
            <a:ext cx="1182832" cy="1088105"/>
          </a:xfrm>
        </p:spPr>
        <p:txBody>
          <a:bodyPr/>
          <a:lstStyle/>
          <a:p>
            <a:endParaRPr lang="en-US"/>
          </a:p>
        </p:txBody>
      </p:sp>
      <p:sp>
        <p:nvSpPr>
          <p:cNvPr id="48" name="row 2 Picture Placeholder 2">
            <a:extLst>
              <a:ext uri="{FF2B5EF4-FFF2-40B4-BE49-F238E27FC236}">
                <a16:creationId xmlns:a16="http://schemas.microsoft.com/office/drawing/2014/main" id="{7B8CC7C2-EB24-E4BC-3521-F28289F34790}"/>
              </a:ext>
            </a:extLst>
          </p:cNvPr>
          <p:cNvSpPr>
            <a:spLocks noGrp="1"/>
          </p:cNvSpPr>
          <p:nvPr>
            <p:ph type="pic" sz="quarter" idx="27"/>
          </p:nvPr>
        </p:nvSpPr>
        <p:spPr>
          <a:xfrm>
            <a:off x="2034595" y="2645822"/>
            <a:ext cx="1182832" cy="1088105"/>
          </a:xfrm>
        </p:spPr>
        <p:txBody>
          <a:bodyPr/>
          <a:lstStyle/>
          <a:p>
            <a:endParaRPr lang="en-US"/>
          </a:p>
        </p:txBody>
      </p:sp>
      <p:sp>
        <p:nvSpPr>
          <p:cNvPr id="49" name="row 2 Picture Placeholder 3">
            <a:extLst>
              <a:ext uri="{FF2B5EF4-FFF2-40B4-BE49-F238E27FC236}">
                <a16:creationId xmlns:a16="http://schemas.microsoft.com/office/drawing/2014/main" id="{EFD6C08E-A520-2F29-E386-E6C25BFE1DC9}"/>
              </a:ext>
            </a:extLst>
          </p:cNvPr>
          <p:cNvSpPr>
            <a:spLocks noGrp="1"/>
          </p:cNvSpPr>
          <p:nvPr>
            <p:ph type="pic" sz="quarter" idx="28"/>
          </p:nvPr>
        </p:nvSpPr>
        <p:spPr>
          <a:xfrm>
            <a:off x="3421781" y="2645822"/>
            <a:ext cx="1182832" cy="1088105"/>
          </a:xfrm>
        </p:spPr>
        <p:txBody>
          <a:bodyPr/>
          <a:lstStyle/>
          <a:p>
            <a:endParaRPr lang="en-US"/>
          </a:p>
        </p:txBody>
      </p:sp>
      <p:sp>
        <p:nvSpPr>
          <p:cNvPr id="50" name="row 2 Picture Placeholder 4">
            <a:extLst>
              <a:ext uri="{FF2B5EF4-FFF2-40B4-BE49-F238E27FC236}">
                <a16:creationId xmlns:a16="http://schemas.microsoft.com/office/drawing/2014/main" id="{9E409B64-BE44-35A7-5522-CD1CA05D7F22}"/>
              </a:ext>
            </a:extLst>
          </p:cNvPr>
          <p:cNvSpPr>
            <a:spLocks noGrp="1"/>
          </p:cNvSpPr>
          <p:nvPr>
            <p:ph type="pic" sz="quarter" idx="29"/>
          </p:nvPr>
        </p:nvSpPr>
        <p:spPr>
          <a:xfrm>
            <a:off x="4814163" y="2645822"/>
            <a:ext cx="1182832" cy="1088105"/>
          </a:xfrm>
        </p:spPr>
        <p:txBody>
          <a:bodyPr/>
          <a:lstStyle/>
          <a:p>
            <a:endParaRPr lang="en-US"/>
          </a:p>
        </p:txBody>
      </p:sp>
      <p:sp>
        <p:nvSpPr>
          <p:cNvPr id="51" name="row 2 Picture Placeholder 5">
            <a:extLst>
              <a:ext uri="{FF2B5EF4-FFF2-40B4-BE49-F238E27FC236}">
                <a16:creationId xmlns:a16="http://schemas.microsoft.com/office/drawing/2014/main" id="{AD31BCC3-7CA0-F8E3-12BB-D29C067DB87A}"/>
              </a:ext>
            </a:extLst>
          </p:cNvPr>
          <p:cNvSpPr>
            <a:spLocks noGrp="1"/>
          </p:cNvSpPr>
          <p:nvPr>
            <p:ph type="pic" sz="quarter" idx="30"/>
          </p:nvPr>
        </p:nvSpPr>
        <p:spPr>
          <a:xfrm>
            <a:off x="6196154" y="2645822"/>
            <a:ext cx="1182832" cy="1088105"/>
          </a:xfrm>
        </p:spPr>
        <p:txBody>
          <a:bodyPr/>
          <a:lstStyle/>
          <a:p>
            <a:endParaRPr lang="en-US"/>
          </a:p>
        </p:txBody>
      </p:sp>
      <p:sp>
        <p:nvSpPr>
          <p:cNvPr id="52" name="row 2 Picture Placeholder 6">
            <a:extLst>
              <a:ext uri="{FF2B5EF4-FFF2-40B4-BE49-F238E27FC236}">
                <a16:creationId xmlns:a16="http://schemas.microsoft.com/office/drawing/2014/main" id="{04774E24-BE0E-4649-FF50-F6B3FEF0D6E6}"/>
              </a:ext>
            </a:extLst>
          </p:cNvPr>
          <p:cNvSpPr>
            <a:spLocks noGrp="1"/>
          </p:cNvSpPr>
          <p:nvPr>
            <p:ph type="pic" sz="quarter" idx="31"/>
          </p:nvPr>
        </p:nvSpPr>
        <p:spPr>
          <a:xfrm>
            <a:off x="7583340" y="2645822"/>
            <a:ext cx="1182832" cy="1088105"/>
          </a:xfrm>
        </p:spPr>
        <p:txBody>
          <a:bodyPr/>
          <a:lstStyle/>
          <a:p>
            <a:endParaRPr lang="en-US"/>
          </a:p>
        </p:txBody>
      </p:sp>
      <p:sp>
        <p:nvSpPr>
          <p:cNvPr id="53" name="row 2 Picture Placeholder 7">
            <a:extLst>
              <a:ext uri="{FF2B5EF4-FFF2-40B4-BE49-F238E27FC236}">
                <a16:creationId xmlns:a16="http://schemas.microsoft.com/office/drawing/2014/main" id="{45A8A087-E4BE-14C2-8362-83F49B8CAC12}"/>
              </a:ext>
            </a:extLst>
          </p:cNvPr>
          <p:cNvSpPr>
            <a:spLocks noGrp="1"/>
          </p:cNvSpPr>
          <p:nvPr>
            <p:ph type="pic" sz="quarter" idx="32"/>
          </p:nvPr>
        </p:nvSpPr>
        <p:spPr>
          <a:xfrm>
            <a:off x="8970527" y="2645822"/>
            <a:ext cx="1182832" cy="1088105"/>
          </a:xfrm>
        </p:spPr>
        <p:txBody>
          <a:bodyPr/>
          <a:lstStyle/>
          <a:p>
            <a:endParaRPr lang="en-US"/>
          </a:p>
        </p:txBody>
      </p:sp>
      <p:sp>
        <p:nvSpPr>
          <p:cNvPr id="54" name="row 2 Picture Placeholder 8">
            <a:extLst>
              <a:ext uri="{FF2B5EF4-FFF2-40B4-BE49-F238E27FC236}">
                <a16:creationId xmlns:a16="http://schemas.microsoft.com/office/drawing/2014/main" id="{A6980176-7120-F9D6-7B2A-01D8BD184D94}"/>
              </a:ext>
            </a:extLst>
          </p:cNvPr>
          <p:cNvSpPr>
            <a:spLocks noGrp="1"/>
          </p:cNvSpPr>
          <p:nvPr>
            <p:ph type="pic" sz="quarter" idx="33"/>
          </p:nvPr>
        </p:nvSpPr>
        <p:spPr>
          <a:xfrm>
            <a:off x="10357713" y="2645822"/>
            <a:ext cx="1182832" cy="1088105"/>
          </a:xfrm>
        </p:spPr>
        <p:txBody>
          <a:bodyPr/>
          <a:lstStyle/>
          <a:p>
            <a:endParaRPr lang="en-US"/>
          </a:p>
        </p:txBody>
      </p:sp>
      <p:sp>
        <p:nvSpPr>
          <p:cNvPr id="55" name="row 3 Picture Placeholder 1">
            <a:extLst>
              <a:ext uri="{FF2B5EF4-FFF2-40B4-BE49-F238E27FC236}">
                <a16:creationId xmlns:a16="http://schemas.microsoft.com/office/drawing/2014/main" id="{01052543-B91F-CF1D-C997-F32276004729}"/>
              </a:ext>
            </a:extLst>
          </p:cNvPr>
          <p:cNvSpPr>
            <a:spLocks noGrp="1"/>
          </p:cNvSpPr>
          <p:nvPr>
            <p:ph type="pic" sz="quarter" idx="34"/>
          </p:nvPr>
        </p:nvSpPr>
        <p:spPr>
          <a:xfrm>
            <a:off x="652604" y="3924554"/>
            <a:ext cx="1182832" cy="1088105"/>
          </a:xfrm>
        </p:spPr>
        <p:txBody>
          <a:bodyPr/>
          <a:lstStyle/>
          <a:p>
            <a:endParaRPr lang="en-US"/>
          </a:p>
        </p:txBody>
      </p:sp>
      <p:sp>
        <p:nvSpPr>
          <p:cNvPr id="56" name="row 3 Picture Placeholder 2">
            <a:extLst>
              <a:ext uri="{FF2B5EF4-FFF2-40B4-BE49-F238E27FC236}">
                <a16:creationId xmlns:a16="http://schemas.microsoft.com/office/drawing/2014/main" id="{70569A68-72F9-E2FE-E32D-819866ED0C35}"/>
              </a:ext>
            </a:extLst>
          </p:cNvPr>
          <p:cNvSpPr>
            <a:spLocks noGrp="1"/>
          </p:cNvSpPr>
          <p:nvPr>
            <p:ph type="pic" sz="quarter" idx="35"/>
          </p:nvPr>
        </p:nvSpPr>
        <p:spPr>
          <a:xfrm>
            <a:off x="2034595" y="3924554"/>
            <a:ext cx="1182832" cy="1088105"/>
          </a:xfrm>
        </p:spPr>
        <p:txBody>
          <a:bodyPr/>
          <a:lstStyle/>
          <a:p>
            <a:endParaRPr lang="en-US"/>
          </a:p>
        </p:txBody>
      </p:sp>
      <p:sp>
        <p:nvSpPr>
          <p:cNvPr id="57" name="row 3 Picture Placeholder 3">
            <a:extLst>
              <a:ext uri="{FF2B5EF4-FFF2-40B4-BE49-F238E27FC236}">
                <a16:creationId xmlns:a16="http://schemas.microsoft.com/office/drawing/2014/main" id="{D2BD4873-307A-6A42-64CF-510EDD057A88}"/>
              </a:ext>
            </a:extLst>
          </p:cNvPr>
          <p:cNvSpPr>
            <a:spLocks noGrp="1"/>
          </p:cNvSpPr>
          <p:nvPr>
            <p:ph type="pic" sz="quarter" idx="36"/>
          </p:nvPr>
        </p:nvSpPr>
        <p:spPr>
          <a:xfrm>
            <a:off x="3421781" y="3924554"/>
            <a:ext cx="1182832" cy="1088105"/>
          </a:xfrm>
        </p:spPr>
        <p:txBody>
          <a:bodyPr/>
          <a:lstStyle/>
          <a:p>
            <a:endParaRPr lang="en-US"/>
          </a:p>
        </p:txBody>
      </p:sp>
      <p:sp>
        <p:nvSpPr>
          <p:cNvPr id="58" name="row 3 Picture Placeholder 4">
            <a:extLst>
              <a:ext uri="{FF2B5EF4-FFF2-40B4-BE49-F238E27FC236}">
                <a16:creationId xmlns:a16="http://schemas.microsoft.com/office/drawing/2014/main" id="{654B3D41-F5AE-BC4D-CA7C-AE67AEE80F38}"/>
              </a:ext>
            </a:extLst>
          </p:cNvPr>
          <p:cNvSpPr>
            <a:spLocks noGrp="1"/>
          </p:cNvSpPr>
          <p:nvPr>
            <p:ph type="pic" sz="quarter" idx="37"/>
          </p:nvPr>
        </p:nvSpPr>
        <p:spPr>
          <a:xfrm>
            <a:off x="4814163" y="3924554"/>
            <a:ext cx="1182832" cy="1088105"/>
          </a:xfrm>
        </p:spPr>
        <p:txBody>
          <a:bodyPr/>
          <a:lstStyle/>
          <a:p>
            <a:endParaRPr lang="en-US"/>
          </a:p>
        </p:txBody>
      </p:sp>
      <p:sp>
        <p:nvSpPr>
          <p:cNvPr id="59" name="row 3 Picture Placeholder 5">
            <a:extLst>
              <a:ext uri="{FF2B5EF4-FFF2-40B4-BE49-F238E27FC236}">
                <a16:creationId xmlns:a16="http://schemas.microsoft.com/office/drawing/2014/main" id="{2049E2F9-304E-BEA6-C347-8BE731201E10}"/>
              </a:ext>
            </a:extLst>
          </p:cNvPr>
          <p:cNvSpPr>
            <a:spLocks noGrp="1"/>
          </p:cNvSpPr>
          <p:nvPr>
            <p:ph type="pic" sz="quarter" idx="38"/>
          </p:nvPr>
        </p:nvSpPr>
        <p:spPr>
          <a:xfrm>
            <a:off x="6196154" y="3924554"/>
            <a:ext cx="1182832" cy="1088105"/>
          </a:xfrm>
        </p:spPr>
        <p:txBody>
          <a:bodyPr/>
          <a:lstStyle/>
          <a:p>
            <a:endParaRPr lang="en-US"/>
          </a:p>
        </p:txBody>
      </p:sp>
      <p:sp>
        <p:nvSpPr>
          <p:cNvPr id="60" name="row 3 Picture Placeholder 6">
            <a:extLst>
              <a:ext uri="{FF2B5EF4-FFF2-40B4-BE49-F238E27FC236}">
                <a16:creationId xmlns:a16="http://schemas.microsoft.com/office/drawing/2014/main" id="{DA987F5A-D0BE-C880-0AB8-1EED29A441A8}"/>
              </a:ext>
            </a:extLst>
          </p:cNvPr>
          <p:cNvSpPr>
            <a:spLocks noGrp="1"/>
          </p:cNvSpPr>
          <p:nvPr>
            <p:ph type="pic" sz="quarter" idx="39"/>
          </p:nvPr>
        </p:nvSpPr>
        <p:spPr>
          <a:xfrm>
            <a:off x="7583340" y="3924554"/>
            <a:ext cx="1182832" cy="1088105"/>
          </a:xfrm>
        </p:spPr>
        <p:txBody>
          <a:bodyPr/>
          <a:lstStyle/>
          <a:p>
            <a:endParaRPr lang="en-US"/>
          </a:p>
        </p:txBody>
      </p:sp>
      <p:sp>
        <p:nvSpPr>
          <p:cNvPr id="61" name="row 3 Picture Placeholder 7">
            <a:extLst>
              <a:ext uri="{FF2B5EF4-FFF2-40B4-BE49-F238E27FC236}">
                <a16:creationId xmlns:a16="http://schemas.microsoft.com/office/drawing/2014/main" id="{9B4A1B9D-0A3A-2F81-8CED-F338B7A6E38C}"/>
              </a:ext>
            </a:extLst>
          </p:cNvPr>
          <p:cNvSpPr>
            <a:spLocks noGrp="1"/>
          </p:cNvSpPr>
          <p:nvPr>
            <p:ph type="pic" sz="quarter" idx="40"/>
          </p:nvPr>
        </p:nvSpPr>
        <p:spPr>
          <a:xfrm>
            <a:off x="8970527" y="3924554"/>
            <a:ext cx="1182832" cy="1088105"/>
          </a:xfrm>
        </p:spPr>
        <p:txBody>
          <a:bodyPr/>
          <a:lstStyle/>
          <a:p>
            <a:endParaRPr lang="en-US"/>
          </a:p>
        </p:txBody>
      </p:sp>
      <p:sp>
        <p:nvSpPr>
          <p:cNvPr id="62" name="row 3 Picture Placeholder 8">
            <a:extLst>
              <a:ext uri="{FF2B5EF4-FFF2-40B4-BE49-F238E27FC236}">
                <a16:creationId xmlns:a16="http://schemas.microsoft.com/office/drawing/2014/main" id="{6DF27D75-B058-220A-4405-64C938FF8FEA}"/>
              </a:ext>
            </a:extLst>
          </p:cNvPr>
          <p:cNvSpPr>
            <a:spLocks noGrp="1"/>
          </p:cNvSpPr>
          <p:nvPr>
            <p:ph type="pic" sz="quarter" idx="41"/>
          </p:nvPr>
        </p:nvSpPr>
        <p:spPr>
          <a:xfrm>
            <a:off x="10357713" y="3924554"/>
            <a:ext cx="1182832" cy="1088105"/>
          </a:xfrm>
        </p:spPr>
        <p:txBody>
          <a:bodyPr/>
          <a:lstStyle/>
          <a:p>
            <a:endParaRPr lang="en-US"/>
          </a:p>
        </p:txBody>
      </p:sp>
      <p:sp>
        <p:nvSpPr>
          <p:cNvPr id="63" name="row 4 Picture Placeholder 1">
            <a:extLst>
              <a:ext uri="{FF2B5EF4-FFF2-40B4-BE49-F238E27FC236}">
                <a16:creationId xmlns:a16="http://schemas.microsoft.com/office/drawing/2014/main" id="{BB6EB70A-D535-38CE-382E-56A416834C42}"/>
              </a:ext>
            </a:extLst>
          </p:cNvPr>
          <p:cNvSpPr>
            <a:spLocks noGrp="1"/>
          </p:cNvSpPr>
          <p:nvPr>
            <p:ph type="pic" sz="quarter" idx="42"/>
          </p:nvPr>
        </p:nvSpPr>
        <p:spPr>
          <a:xfrm>
            <a:off x="652604" y="5196141"/>
            <a:ext cx="1182832" cy="1088105"/>
          </a:xfrm>
        </p:spPr>
        <p:txBody>
          <a:bodyPr/>
          <a:lstStyle/>
          <a:p>
            <a:endParaRPr lang="en-US"/>
          </a:p>
        </p:txBody>
      </p:sp>
      <p:sp>
        <p:nvSpPr>
          <p:cNvPr id="64" name="row 4 Picture Placeholder 2">
            <a:extLst>
              <a:ext uri="{FF2B5EF4-FFF2-40B4-BE49-F238E27FC236}">
                <a16:creationId xmlns:a16="http://schemas.microsoft.com/office/drawing/2014/main" id="{F972114E-1368-BF87-A84F-E158424B35FA}"/>
              </a:ext>
            </a:extLst>
          </p:cNvPr>
          <p:cNvSpPr>
            <a:spLocks noGrp="1"/>
          </p:cNvSpPr>
          <p:nvPr>
            <p:ph type="pic" sz="quarter" idx="43"/>
          </p:nvPr>
        </p:nvSpPr>
        <p:spPr>
          <a:xfrm>
            <a:off x="2034595" y="5196141"/>
            <a:ext cx="1182832" cy="1088105"/>
          </a:xfrm>
        </p:spPr>
        <p:txBody>
          <a:bodyPr/>
          <a:lstStyle/>
          <a:p>
            <a:endParaRPr lang="en-US"/>
          </a:p>
        </p:txBody>
      </p:sp>
      <p:sp>
        <p:nvSpPr>
          <p:cNvPr id="65" name="row 4 Picture Placeholder 3">
            <a:extLst>
              <a:ext uri="{FF2B5EF4-FFF2-40B4-BE49-F238E27FC236}">
                <a16:creationId xmlns:a16="http://schemas.microsoft.com/office/drawing/2014/main" id="{278EFBC8-2747-F4D4-BC80-EDB3F561FDB4}"/>
              </a:ext>
            </a:extLst>
          </p:cNvPr>
          <p:cNvSpPr>
            <a:spLocks noGrp="1"/>
          </p:cNvSpPr>
          <p:nvPr>
            <p:ph type="pic" sz="quarter" idx="44"/>
          </p:nvPr>
        </p:nvSpPr>
        <p:spPr>
          <a:xfrm>
            <a:off x="3421781" y="5196141"/>
            <a:ext cx="1182832" cy="1088105"/>
          </a:xfrm>
        </p:spPr>
        <p:txBody>
          <a:bodyPr/>
          <a:lstStyle/>
          <a:p>
            <a:endParaRPr lang="en-US"/>
          </a:p>
        </p:txBody>
      </p:sp>
      <p:sp>
        <p:nvSpPr>
          <p:cNvPr id="66" name="row 4 Picture Placeholder 4">
            <a:extLst>
              <a:ext uri="{FF2B5EF4-FFF2-40B4-BE49-F238E27FC236}">
                <a16:creationId xmlns:a16="http://schemas.microsoft.com/office/drawing/2014/main" id="{937E185F-2AC1-06ED-C749-94E4BD3D1650}"/>
              </a:ext>
            </a:extLst>
          </p:cNvPr>
          <p:cNvSpPr>
            <a:spLocks noGrp="1"/>
          </p:cNvSpPr>
          <p:nvPr>
            <p:ph type="pic" sz="quarter" idx="45"/>
          </p:nvPr>
        </p:nvSpPr>
        <p:spPr>
          <a:xfrm>
            <a:off x="4814163" y="5196141"/>
            <a:ext cx="1182832" cy="1088105"/>
          </a:xfrm>
        </p:spPr>
        <p:txBody>
          <a:bodyPr/>
          <a:lstStyle/>
          <a:p>
            <a:endParaRPr lang="en-US"/>
          </a:p>
        </p:txBody>
      </p:sp>
      <p:sp>
        <p:nvSpPr>
          <p:cNvPr id="67" name="row 4 Picture Placeholder 5">
            <a:extLst>
              <a:ext uri="{FF2B5EF4-FFF2-40B4-BE49-F238E27FC236}">
                <a16:creationId xmlns:a16="http://schemas.microsoft.com/office/drawing/2014/main" id="{C1D6FD23-AD0E-00F8-F84E-0A75AD27C4FE}"/>
              </a:ext>
            </a:extLst>
          </p:cNvPr>
          <p:cNvSpPr>
            <a:spLocks noGrp="1"/>
          </p:cNvSpPr>
          <p:nvPr>
            <p:ph type="pic" sz="quarter" idx="46"/>
          </p:nvPr>
        </p:nvSpPr>
        <p:spPr>
          <a:xfrm>
            <a:off x="6196154" y="5196141"/>
            <a:ext cx="1182832" cy="1088105"/>
          </a:xfrm>
        </p:spPr>
        <p:txBody>
          <a:bodyPr/>
          <a:lstStyle/>
          <a:p>
            <a:endParaRPr lang="en-US"/>
          </a:p>
        </p:txBody>
      </p:sp>
      <p:sp>
        <p:nvSpPr>
          <p:cNvPr id="68" name="row 4 Picture Placeholder 6">
            <a:extLst>
              <a:ext uri="{FF2B5EF4-FFF2-40B4-BE49-F238E27FC236}">
                <a16:creationId xmlns:a16="http://schemas.microsoft.com/office/drawing/2014/main" id="{98E69D93-6780-2C21-235D-AD050AA6C84E}"/>
              </a:ext>
            </a:extLst>
          </p:cNvPr>
          <p:cNvSpPr>
            <a:spLocks noGrp="1"/>
          </p:cNvSpPr>
          <p:nvPr>
            <p:ph type="pic" sz="quarter" idx="47"/>
          </p:nvPr>
        </p:nvSpPr>
        <p:spPr>
          <a:xfrm>
            <a:off x="7583340" y="5196141"/>
            <a:ext cx="1182832" cy="1088105"/>
          </a:xfrm>
        </p:spPr>
        <p:txBody>
          <a:bodyPr/>
          <a:lstStyle/>
          <a:p>
            <a:endParaRPr lang="en-US"/>
          </a:p>
        </p:txBody>
      </p:sp>
      <p:sp>
        <p:nvSpPr>
          <p:cNvPr id="69" name="row 4 Picture Placeholder 7">
            <a:extLst>
              <a:ext uri="{FF2B5EF4-FFF2-40B4-BE49-F238E27FC236}">
                <a16:creationId xmlns:a16="http://schemas.microsoft.com/office/drawing/2014/main" id="{951CAB42-3A74-8C1A-33D9-B956194E62C9}"/>
              </a:ext>
            </a:extLst>
          </p:cNvPr>
          <p:cNvSpPr>
            <a:spLocks noGrp="1"/>
          </p:cNvSpPr>
          <p:nvPr>
            <p:ph type="pic" sz="quarter" idx="48"/>
          </p:nvPr>
        </p:nvSpPr>
        <p:spPr>
          <a:xfrm>
            <a:off x="8970527" y="5196141"/>
            <a:ext cx="1182832" cy="1088105"/>
          </a:xfrm>
        </p:spPr>
        <p:txBody>
          <a:bodyPr/>
          <a:lstStyle/>
          <a:p>
            <a:endParaRPr lang="en-US"/>
          </a:p>
        </p:txBody>
      </p:sp>
      <p:sp>
        <p:nvSpPr>
          <p:cNvPr id="70" name="row 4 Picture Placeholder 8">
            <a:extLst>
              <a:ext uri="{FF2B5EF4-FFF2-40B4-BE49-F238E27FC236}">
                <a16:creationId xmlns:a16="http://schemas.microsoft.com/office/drawing/2014/main" id="{840EF6F4-48B1-B7EA-5C60-0375F6CADFB9}"/>
              </a:ext>
            </a:extLst>
          </p:cNvPr>
          <p:cNvSpPr>
            <a:spLocks noGrp="1"/>
          </p:cNvSpPr>
          <p:nvPr>
            <p:ph type="pic" sz="quarter" idx="49"/>
          </p:nvPr>
        </p:nvSpPr>
        <p:spPr>
          <a:xfrm>
            <a:off x="10357713" y="5196141"/>
            <a:ext cx="1182832" cy="1088105"/>
          </a:xfrm>
        </p:spPr>
        <p:txBody>
          <a:bodyPr/>
          <a:lstStyle/>
          <a:p>
            <a:endParaRPr lang="en-US"/>
          </a:p>
        </p:txBody>
      </p:sp>
      <p:sp>
        <p:nvSpPr>
          <p:cNvPr id="4" name="Footer Placeholder 3">
            <a:extLst>
              <a:ext uri="{FF2B5EF4-FFF2-40B4-BE49-F238E27FC236}">
                <a16:creationId xmlns:a16="http://schemas.microsoft.com/office/drawing/2014/main" id="{181A3878-7BE0-2310-A612-86078B468989}"/>
              </a:ext>
            </a:extLst>
          </p:cNvPr>
          <p:cNvSpPr>
            <a:spLocks noGrp="1"/>
          </p:cNvSpPr>
          <p:nvPr>
            <p:ph type="ftr" sz="quarter" idx="12"/>
          </p:nvPr>
        </p:nvSpPr>
        <p:spPr/>
        <p:txBody>
          <a:bodyPr/>
          <a:lstStyle/>
          <a:p>
            <a:endParaRPr lang="en-US"/>
          </a:p>
        </p:txBody>
      </p:sp>
      <p:sp>
        <p:nvSpPr>
          <p:cNvPr id="5" name="Slide Number Placeholder 4">
            <a:extLst>
              <a:ext uri="{FF2B5EF4-FFF2-40B4-BE49-F238E27FC236}">
                <a16:creationId xmlns:a16="http://schemas.microsoft.com/office/drawing/2014/main" id="{FF64CF29-7F88-6F4B-09E2-25D36FC00EB9}"/>
              </a:ext>
            </a:extLst>
          </p:cNvPr>
          <p:cNvSpPr>
            <a:spLocks noGrp="1"/>
          </p:cNvSpPr>
          <p:nvPr>
            <p:ph type="sldNum" sz="quarter" idx="13"/>
          </p:nvPr>
        </p:nvSpPr>
        <p:spPr/>
        <p:txBody>
          <a:bodyPr/>
          <a:lstStyle/>
          <a:p>
            <a:pPr algn="r"/>
            <a:fld id="{DEC9D0C1-7FBA-40E3-98AB-77B8E8CCE3DF}" type="slidenum">
              <a:rPr lang="en-US" smtClean="0"/>
              <a:pPr algn="r"/>
              <a:t>‹#›</a:t>
            </a:fld>
            <a:endParaRPr lang="en-US"/>
          </a:p>
        </p:txBody>
      </p:sp>
      <p:sp>
        <p:nvSpPr>
          <p:cNvPr id="3" name="Date Placeholder 2">
            <a:extLst>
              <a:ext uri="{FF2B5EF4-FFF2-40B4-BE49-F238E27FC236}">
                <a16:creationId xmlns:a16="http://schemas.microsoft.com/office/drawing/2014/main" id="{7CA21AE2-4E9E-2DCA-4E42-C97521A8179D}"/>
              </a:ext>
            </a:extLst>
          </p:cNvPr>
          <p:cNvSpPr>
            <a:spLocks noGrp="1"/>
          </p:cNvSpPr>
          <p:nvPr>
            <p:ph type="dt" sz="half" idx="11"/>
          </p:nvPr>
        </p:nvSpPr>
        <p:spPr/>
        <p:txBody>
          <a:bodyPr/>
          <a:lstStyle/>
          <a:p>
            <a:fld id="{DBEFE4BD-2DFA-4609-895D-EFEF7C6E5A3C}" type="datetime1">
              <a:rPr lang="en-US" smtClean="0"/>
              <a:t>4/28/25</a:t>
            </a:fld>
            <a:endParaRPr lang="en-US"/>
          </a:p>
        </p:txBody>
      </p:sp>
    </p:spTree>
    <p:extLst>
      <p:ext uri="{BB962C8B-B14F-4D97-AF65-F5344CB8AC3E}">
        <p14:creationId xmlns:p14="http://schemas.microsoft.com/office/powerpoint/2010/main" val="71292245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ck - Bottom Graphic">
    <p:bg>
      <p:bgPr>
        <a:solidFill>
          <a:srgbClr val="000000"/>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E0A96FB-B9EB-8DE6-BE7F-8E9AFB7E338E}"/>
              </a:ext>
            </a:extLst>
          </p:cNvPr>
          <p:cNvSpPr>
            <a:spLocks noGrp="1"/>
          </p:cNvSpPr>
          <p:nvPr>
            <p:ph idx="1"/>
          </p:nvPr>
        </p:nvSpPr>
        <p:spPr/>
        <p:txBody>
          <a:bodyPr lIns="0" rIns="0"/>
          <a:lstStyle>
            <a:lvl1pPr>
              <a:lnSpc>
                <a:spcPct val="110000"/>
              </a:lnSpc>
              <a:defRPr>
                <a:solidFill>
                  <a:schemeClr val="bg1"/>
                </a:solidFill>
              </a:defRPr>
            </a:lvl1pPr>
            <a:lvl2pPr>
              <a:lnSpc>
                <a:spcPct val="110000"/>
              </a:lnSpc>
              <a:defRPr>
                <a:solidFill>
                  <a:schemeClr val="bg1"/>
                </a:solidFill>
              </a:defRPr>
            </a:lvl2pPr>
            <a:lvl3pPr>
              <a:lnSpc>
                <a:spcPct val="110000"/>
              </a:lnSpc>
              <a:defRPr>
                <a:solidFill>
                  <a:schemeClr val="bg1"/>
                </a:solidFill>
              </a:defRPr>
            </a:lvl3pPr>
            <a:lvl4pPr>
              <a:lnSpc>
                <a:spcPct val="110000"/>
              </a:lnSpc>
              <a:defRPr>
                <a:solidFill>
                  <a:schemeClr val="bg1"/>
                </a:solidFill>
              </a:defRPr>
            </a:lvl4pPr>
            <a:lvl5pPr>
              <a:lnSpc>
                <a:spcPct val="11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lvl1pPr>
              <a:defRPr>
                <a:solidFill>
                  <a:srgbClr val="BEBEBE"/>
                </a:solidFill>
              </a:defRPr>
            </a:lvl1pPr>
          </a:lstStyle>
          <a:p>
            <a:endParaRPr lang="en-US"/>
          </a:p>
        </p:txBody>
      </p:sp>
      <p:sp>
        <p:nvSpPr>
          <p:cNvPr id="2" name="Copyright">
            <a:extLst>
              <a:ext uri="{FF2B5EF4-FFF2-40B4-BE49-F238E27FC236}">
                <a16:creationId xmlns:a16="http://schemas.microsoft.com/office/drawing/2014/main" id="{076A1818-04ED-68DC-92C5-98A4DB6D6F8F}"/>
              </a:ext>
            </a:extLst>
          </p:cNvPr>
          <p:cNvSpPr txBox="1"/>
          <p:nvPr userDrawn="1"/>
        </p:nvSpPr>
        <p:spPr>
          <a:xfrm>
            <a:off x="10498770" y="6583680"/>
            <a:ext cx="1083630" cy="92333"/>
          </a:xfrm>
          <a:prstGeom prst="rect">
            <a:avLst/>
          </a:prstGeom>
          <a:solidFill>
            <a:schemeClr val="tx1"/>
          </a:solid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dirty="0">
                <a:solidFill>
                  <a:srgbClr val="BEBEBE"/>
                </a:solidFill>
                <a:latin typeface="Adobe Clean" panose="020B0503020404020204" pitchFamily="34" charset="0"/>
              </a:rPr>
              <a:t>© 2025 Adobe. All Rights Reserved.</a:t>
            </a:r>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lvl1pPr>
              <a:defRPr>
                <a:solidFill>
                  <a:srgbClr val="BEBEBE"/>
                </a:solidFill>
              </a:defRPr>
            </a:lvl1p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A6AFD1D8-9BA5-4CA3-A987-D4ACB6D38028}" type="datetime1">
              <a:rPr lang="en-US" smtClean="0"/>
              <a:t>4/28/25</a:t>
            </a:fld>
            <a:endParaRPr lang="en-US"/>
          </a:p>
        </p:txBody>
      </p:sp>
    </p:spTree>
    <p:extLst>
      <p:ext uri="{BB962C8B-B14F-4D97-AF65-F5344CB8AC3E}">
        <p14:creationId xmlns:p14="http://schemas.microsoft.com/office/powerpoint/2010/main" val="2247703521"/>
      </p:ext>
    </p:extLst>
  </p:cSld>
  <p:clrMapOvr>
    <a:masterClrMapping/>
  </p:clrMapOvr>
  <p:transition spd="med"/>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ull Image with Thread">
    <p:spTree>
      <p:nvGrpSpPr>
        <p:cNvPr id="1" name=""/>
        <p:cNvGrpSpPr/>
        <p:nvPr/>
      </p:nvGrpSpPr>
      <p:grpSpPr>
        <a:xfrm>
          <a:off x="0" y="0"/>
          <a:ext cx="0" cy="0"/>
          <a:chOff x="0" y="0"/>
          <a:chExt cx="0" cy="0"/>
        </a:xfrm>
      </p:grpSpPr>
      <p:sp>
        <p:nvSpPr>
          <p:cNvPr id="6" name="Thread">
            <a:extLst>
              <a:ext uri="{FF2B5EF4-FFF2-40B4-BE49-F238E27FC236}">
                <a16:creationId xmlns:a16="http://schemas.microsoft.com/office/drawing/2014/main" id="{58DD8459-7A64-A5A2-A463-AE3780C871C4}"/>
              </a:ext>
            </a:extLst>
          </p:cNvPr>
          <p:cNvSpPr/>
          <p:nvPr userDrawn="1"/>
        </p:nvSpPr>
        <p:spPr>
          <a:xfrm>
            <a:off x="0" y="894"/>
            <a:ext cx="128016" cy="6856213"/>
          </a:xfrm>
          <a:prstGeom prst="rect">
            <a:avLst/>
          </a:prstGeom>
          <a:solidFill>
            <a:srgbClr val="EB1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128016" y="0"/>
            <a:ext cx="12063984" cy="6858000"/>
          </a:xfrm>
        </p:spPr>
        <p:txBody>
          <a:bodyPr/>
          <a:lstStyle/>
          <a:p>
            <a:endParaRPr lang="en-US"/>
          </a:p>
        </p:txBody>
      </p:sp>
    </p:spTree>
    <p:extLst>
      <p:ext uri="{BB962C8B-B14F-4D97-AF65-F5344CB8AC3E}">
        <p14:creationId xmlns:p14="http://schemas.microsoft.com/office/powerpoint/2010/main" val="3298998581"/>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Gray end slide">
    <p:bg>
      <p:bgPr>
        <a:solidFill>
          <a:srgbClr val="EB1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30452-9AFC-7317-960A-0CE6F680E61D}"/>
              </a:ext>
            </a:extLst>
          </p:cNvPr>
          <p:cNvSpPr>
            <a:spLocks noGrp="1"/>
          </p:cNvSpPr>
          <p:nvPr>
            <p:ph type="title"/>
          </p:nvPr>
        </p:nvSpPr>
        <p:spPr>
          <a:xfrm>
            <a:off x="609600" y="-1371600"/>
            <a:ext cx="10972800" cy="946389"/>
          </a:xfrm>
        </p:spPr>
        <p:txBody>
          <a:bodyPr/>
          <a:lstStyle/>
          <a:p>
            <a:r>
              <a:rPr lang="en-US"/>
              <a:t>Click to edit Master title style</a:t>
            </a:r>
          </a:p>
        </p:txBody>
      </p:sp>
      <p:pic>
        <p:nvPicPr>
          <p:cNvPr id="7" name="Picture 6" descr="A white letter o on a black background&#10;&#10;Description automatically generated">
            <a:extLst>
              <a:ext uri="{FF2B5EF4-FFF2-40B4-BE49-F238E27FC236}">
                <a16:creationId xmlns:a16="http://schemas.microsoft.com/office/drawing/2014/main" id="{E9BC6135-7D8D-B5DA-3E89-19048614E6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3642" y="2991905"/>
            <a:ext cx="3621024" cy="875081"/>
          </a:xfrm>
          <a:prstGeom prst="rect">
            <a:avLst/>
          </a:prstGeom>
        </p:spPr>
      </p:pic>
    </p:spTree>
    <p:extLst>
      <p:ext uri="{BB962C8B-B14F-4D97-AF65-F5344CB8AC3E}">
        <p14:creationId xmlns:p14="http://schemas.microsoft.com/office/powerpoint/2010/main" val="420565766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2" name="Title 1"/>
          <p:cNvSpPr>
            <a:spLocks noGrp="1"/>
          </p:cNvSpPr>
          <p:nvPr>
            <p:ph type="ctrTitle"/>
          </p:nvPr>
        </p:nvSpPr>
        <p:spPr>
          <a:xfrm>
            <a:off x="612648" y="265176"/>
            <a:ext cx="10972800" cy="950976"/>
          </a:xfrm>
        </p:spPr>
        <p:txBody>
          <a:bodyPr wrap="square" lIns="0" tIns="0" rIns="0" bIns="0" anchor="ctr" anchorCtr="0">
            <a:noAutofit/>
          </a:bodyPr>
          <a:lstStyle>
            <a:lvl1pPr>
              <a:defRPr lang="en-US" sz="3200" kern="1200" spc="-100" baseline="0" dirty="0">
                <a:solidFill>
                  <a:schemeClr val="tx1"/>
                </a:solidFill>
                <a:latin typeface="+mj-lt"/>
                <a:ea typeface="+mj-ea"/>
                <a:cs typeface="+mj-cs"/>
              </a:defRPr>
            </a:lvl1pPr>
          </a:lstStyle>
          <a:p>
            <a:r>
              <a:rPr lang="en-US"/>
              <a:t>Click to edit Master title style</a:t>
            </a:r>
          </a:p>
        </p:txBody>
      </p:sp>
      <p:sp>
        <p:nvSpPr>
          <p:cNvPr id="3" name="Table Placeholder 2">
            <a:extLst>
              <a:ext uri="{FF2B5EF4-FFF2-40B4-BE49-F238E27FC236}">
                <a16:creationId xmlns:a16="http://schemas.microsoft.com/office/drawing/2014/main" id="{59631ABC-0F20-4732-9A2E-F2D10704DBFA}"/>
              </a:ext>
            </a:extLst>
          </p:cNvPr>
          <p:cNvSpPr>
            <a:spLocks noGrp="1"/>
          </p:cNvSpPr>
          <p:nvPr>
            <p:ph type="tbl" sz="quarter" idx="10"/>
          </p:nvPr>
        </p:nvSpPr>
        <p:spPr>
          <a:xfrm>
            <a:off x="609600" y="1576873"/>
            <a:ext cx="10972800" cy="4504354"/>
          </a:xfrm>
        </p:spPr>
        <p:txBody>
          <a:bodyPr lIns="0" tIns="0" rIns="0" bIns="0"/>
          <a:lstStyle>
            <a:lvl1pPr>
              <a:defRPr>
                <a:latin typeface="+mn-lt"/>
              </a:defRPr>
            </a:lvl1pPr>
          </a:lstStyle>
          <a:p>
            <a:endParaRPr lang="en-US"/>
          </a:p>
        </p:txBody>
      </p:sp>
      <p:sp>
        <p:nvSpPr>
          <p:cNvPr id="4" name="Footer Placeholder 3">
            <a:extLst>
              <a:ext uri="{FF2B5EF4-FFF2-40B4-BE49-F238E27FC236}">
                <a16:creationId xmlns:a16="http://schemas.microsoft.com/office/drawing/2014/main" id="{731D6601-D56B-2A71-FB4D-43D7BD60483A}"/>
              </a:ext>
            </a:extLst>
          </p:cNvPr>
          <p:cNvSpPr>
            <a:spLocks noGrp="1"/>
          </p:cNvSpPr>
          <p:nvPr>
            <p:ph type="ftr" sz="quarter" idx="12"/>
          </p:nvPr>
        </p:nvSpPr>
        <p:spPr/>
        <p:txBody>
          <a:bodyPr/>
          <a:lstStyle/>
          <a:p>
            <a:endParaRPr lang="en-US"/>
          </a:p>
        </p:txBody>
      </p:sp>
      <p:sp>
        <p:nvSpPr>
          <p:cNvPr id="5" name="Slide Number Placeholder 4">
            <a:extLst>
              <a:ext uri="{FF2B5EF4-FFF2-40B4-BE49-F238E27FC236}">
                <a16:creationId xmlns:a16="http://schemas.microsoft.com/office/drawing/2014/main" id="{8DAE4452-EFBC-927D-A192-3B5CAD318E1B}"/>
              </a:ext>
            </a:extLst>
          </p:cNvPr>
          <p:cNvSpPr>
            <a:spLocks noGrp="1"/>
          </p:cNvSpPr>
          <p:nvPr>
            <p:ph type="sldNum" sz="quarter" idx="13"/>
          </p:nvPr>
        </p:nvSpPr>
        <p:spPr/>
        <p:txBody>
          <a:bodyPr/>
          <a:lstStyle/>
          <a:p>
            <a:pPr algn="r"/>
            <a:fld id="{DEC9D0C1-7FBA-40E3-98AB-77B8E8CCE3DF}" type="slidenum">
              <a:rPr lang="en-US" smtClean="0"/>
              <a:pPr algn="r"/>
              <a:t>‹#›</a:t>
            </a:fld>
            <a:endParaRPr lang="en-US"/>
          </a:p>
        </p:txBody>
      </p:sp>
      <p:sp>
        <p:nvSpPr>
          <p:cNvPr id="2" name="Date Placeholder 1">
            <a:extLst>
              <a:ext uri="{FF2B5EF4-FFF2-40B4-BE49-F238E27FC236}">
                <a16:creationId xmlns:a16="http://schemas.microsoft.com/office/drawing/2014/main" id="{1B7E59D4-EB98-505F-A399-102776DA747E}"/>
              </a:ext>
            </a:extLst>
          </p:cNvPr>
          <p:cNvSpPr>
            <a:spLocks noGrp="1"/>
          </p:cNvSpPr>
          <p:nvPr>
            <p:ph type="dt" sz="half" idx="11"/>
          </p:nvPr>
        </p:nvSpPr>
        <p:spPr/>
        <p:txBody>
          <a:bodyPr/>
          <a:lstStyle/>
          <a:p>
            <a:fld id="{30169271-AB45-4F94-B977-1C39D03C236C}" type="datetime1">
              <a:rPr lang="en-US" smtClean="0"/>
              <a:t>4/28/25</a:t>
            </a:fld>
            <a:endParaRPr lang="en-US"/>
          </a:p>
        </p:txBody>
      </p:sp>
    </p:spTree>
    <p:extLst>
      <p:ext uri="{BB962C8B-B14F-4D97-AF65-F5344CB8AC3E}">
        <p14:creationId xmlns:p14="http://schemas.microsoft.com/office/powerpoint/2010/main" val="351738186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 - Bottom Graphic">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Content Placeholder 2">
            <a:extLst>
              <a:ext uri="{FF2B5EF4-FFF2-40B4-BE49-F238E27FC236}">
                <a16:creationId xmlns:a16="http://schemas.microsoft.com/office/drawing/2014/main" id="{CE0A96FB-B9EB-8DE6-BE7F-8E9AFB7E338E}"/>
              </a:ext>
            </a:extLst>
          </p:cNvPr>
          <p:cNvSpPr>
            <a:spLocks noGrp="1"/>
          </p:cNvSpPr>
          <p:nvPr>
            <p:ph idx="1"/>
          </p:nvPr>
        </p:nvSpPr>
        <p:spPr>
          <a:xfrm>
            <a:off x="609600" y="1334324"/>
            <a:ext cx="10972800" cy="4992624"/>
          </a:xfrm>
        </p:spPr>
        <p:txBody>
          <a:bodyPr lIns="0" rIns="0"/>
          <a:lstStyle>
            <a:lvl1pPr>
              <a:lnSpc>
                <a:spcPct val="110000"/>
              </a:lnSpc>
              <a:spcBef>
                <a:spcPts val="1200"/>
              </a:spcBef>
              <a:defRPr/>
            </a:lvl1pPr>
            <a:lvl2pPr>
              <a:lnSpc>
                <a:spcPct val="110000"/>
              </a:lnSpc>
              <a:spcBef>
                <a:spcPts val="800"/>
              </a:spcBef>
              <a:defRPr/>
            </a:lvl2pPr>
            <a:lvl3pPr>
              <a:lnSpc>
                <a:spcPct val="110000"/>
              </a:lnSpc>
              <a:spcBef>
                <a:spcPts val="800"/>
              </a:spcBef>
              <a:defRPr/>
            </a:lvl3pPr>
            <a:lvl4pPr marL="173038" indent="0">
              <a:lnSpc>
                <a:spcPct val="100000"/>
              </a:lnSpc>
              <a:spcBef>
                <a:spcPts val="0"/>
              </a:spcBef>
              <a:buNone/>
              <a:tabLst/>
              <a:defRPr sz="2000" b="0" i="0">
                <a:latin typeface="Menlo" panose="020B0609030804020204" pitchFamily="49" charset="0"/>
                <a:ea typeface="Menlo" panose="020B0609030804020204" pitchFamily="49" charset="0"/>
                <a:cs typeface="Menlo" panose="020B0609030804020204" pitchFamily="49" charset="0"/>
              </a:defRPr>
            </a:lvl4pPr>
            <a:lvl5pPr>
              <a:lnSpc>
                <a:spcPct val="110000"/>
              </a:lnSpc>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93ECCD13-D1E9-473F-B841-18617FCF55E9}" type="datetime1">
              <a:rPr lang="en-US" smtClean="0"/>
              <a:t>4/28/25</a:t>
            </a:fld>
            <a:endParaRPr lang="en-US"/>
          </a:p>
        </p:txBody>
      </p:sp>
    </p:spTree>
    <p:extLst>
      <p:ext uri="{BB962C8B-B14F-4D97-AF65-F5344CB8AC3E}">
        <p14:creationId xmlns:p14="http://schemas.microsoft.com/office/powerpoint/2010/main" val="882777902"/>
      </p:ext>
    </p:extLst>
  </p:cSld>
  <p:clrMapOvr>
    <a:masterClrMapping/>
  </p:clrMapOvr>
  <p:transition spd="med"/>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Large Quot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1600200"/>
            <a:ext cx="10972800" cy="946389"/>
          </a:xfrm>
        </p:spPr>
        <p:txBody>
          <a:bodyPr lIns="0" rIns="0"/>
          <a:lstStyle/>
          <a:p>
            <a:r>
              <a:rPr lang="en-US"/>
              <a:t>Click to edit Master title style</a:t>
            </a:r>
          </a:p>
        </p:txBody>
      </p:sp>
      <p:sp>
        <p:nvSpPr>
          <p:cNvPr id="3" name="Text Placeholder 2">
            <a:extLst>
              <a:ext uri="{FF2B5EF4-FFF2-40B4-BE49-F238E27FC236}">
                <a16:creationId xmlns:a16="http://schemas.microsoft.com/office/drawing/2014/main" id="{071E6B17-ECCD-E40D-70FD-EB994B56943F}"/>
              </a:ext>
            </a:extLst>
          </p:cNvPr>
          <p:cNvSpPr>
            <a:spLocks noGrp="1"/>
          </p:cNvSpPr>
          <p:nvPr>
            <p:ph type="body" sz="quarter" idx="15"/>
          </p:nvPr>
        </p:nvSpPr>
        <p:spPr>
          <a:xfrm>
            <a:off x="609600" y="1333500"/>
            <a:ext cx="10972800" cy="4191000"/>
          </a:xfrm>
        </p:spPr>
        <p:txBody>
          <a:bodyPr anchor="ctr" anchorCtr="0"/>
          <a:lstStyle>
            <a:lvl1pPr marL="457200" indent="-457200">
              <a:lnSpc>
                <a:spcPct val="95000"/>
              </a:lnSpc>
              <a:spcBef>
                <a:spcPts val="2400"/>
              </a:spcBef>
              <a:buSzPct val="100000"/>
              <a:buFont typeface="System Font Regular"/>
              <a:buChar char="–"/>
              <a:tabLst/>
              <a:defRPr sz="5400" spc="-150">
                <a:latin typeface="+mj-lt"/>
              </a:defRPr>
            </a:lvl1pPr>
            <a:lvl2pPr marL="914400" indent="-457200">
              <a:lnSpc>
                <a:spcPct val="95000"/>
              </a:lnSpc>
              <a:spcBef>
                <a:spcPts val="2400"/>
              </a:spcBef>
              <a:buSzPct val="100000"/>
              <a:buFont typeface="System Font Regular"/>
              <a:buChar char="–"/>
              <a:tabLst/>
              <a:defRPr sz="3200"/>
            </a:lvl2pPr>
            <a:lvl3pPr marL="914400" indent="-457200">
              <a:lnSpc>
                <a:spcPct val="95000"/>
              </a:lnSpc>
              <a:spcBef>
                <a:spcPts val="2400"/>
              </a:spcBef>
              <a:buSzPct val="100000"/>
              <a:buFont typeface="System Font Regular"/>
              <a:buChar char="–"/>
              <a:tabLst/>
              <a:defRPr sz="1600"/>
            </a:lvl3pPr>
            <a:lvl4pPr marL="914400" indent="-457200">
              <a:lnSpc>
                <a:spcPct val="95000"/>
              </a:lnSpc>
              <a:spcBef>
                <a:spcPts val="2400"/>
              </a:spcBef>
              <a:buSzPct val="100000"/>
              <a:buFont typeface="System Font Regular"/>
              <a:buChar char="–"/>
              <a:tabLst/>
              <a:defRPr sz="1600"/>
            </a:lvl4pPr>
            <a:lvl5pPr marL="914400" indent="-457200">
              <a:lnSpc>
                <a:spcPct val="95000"/>
              </a:lnSpc>
              <a:spcBef>
                <a:spcPts val="2400"/>
              </a:spcBef>
              <a:buSzPct val="100000"/>
              <a:buFont typeface="System Font Regular"/>
              <a:buChar char="–"/>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93ECCD13-D1E9-473F-B841-18617FCF55E9}" type="datetime1">
              <a:rPr lang="en-US" smtClean="0"/>
              <a:t>4/28/25</a:t>
            </a:fld>
            <a:endParaRPr lang="en-US"/>
          </a:p>
        </p:txBody>
      </p:sp>
    </p:spTree>
    <p:extLst>
      <p:ext uri="{BB962C8B-B14F-4D97-AF65-F5344CB8AC3E}">
        <p14:creationId xmlns:p14="http://schemas.microsoft.com/office/powerpoint/2010/main" val="2056726932"/>
      </p:ext>
    </p:extLst>
  </p:cSld>
  <p:clrMapOvr>
    <a:masterClrMapping/>
  </p:clrMapOvr>
  <p:transition spd="med"/>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2 Imag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4937760" cy="946389"/>
          </a:xfrm>
        </p:spPr>
        <p:txBody>
          <a:bodyPr lIns="0" rIns="0"/>
          <a:lstStyle/>
          <a:p>
            <a:r>
              <a:rPr lang="en-US"/>
              <a:t>Click to edit Master title style</a:t>
            </a:r>
          </a:p>
        </p:txBody>
      </p:sp>
      <p:sp>
        <p:nvSpPr>
          <p:cNvPr id="3" name="Content Placeholder 2">
            <a:extLst>
              <a:ext uri="{FF2B5EF4-FFF2-40B4-BE49-F238E27FC236}">
                <a16:creationId xmlns:a16="http://schemas.microsoft.com/office/drawing/2014/main" id="{CE0A96FB-B9EB-8DE6-BE7F-8E9AFB7E338E}"/>
              </a:ext>
            </a:extLst>
          </p:cNvPr>
          <p:cNvSpPr>
            <a:spLocks noGrp="1"/>
          </p:cNvSpPr>
          <p:nvPr>
            <p:ph idx="1"/>
          </p:nvPr>
        </p:nvSpPr>
        <p:spPr>
          <a:xfrm>
            <a:off x="609600" y="1334324"/>
            <a:ext cx="4572000" cy="4992624"/>
          </a:xfrm>
        </p:spPr>
        <p:txBody>
          <a:bodyPr lIns="0" rIns="0">
            <a:noAutofit/>
          </a:bodyPr>
          <a:lstStyle>
            <a:lvl1pPr>
              <a:lnSpc>
                <a:spcPct val="110000"/>
              </a:lnSpc>
              <a:spcBef>
                <a:spcPts val="1200"/>
              </a:spcBef>
              <a:defRPr/>
            </a:lvl1pPr>
            <a:lvl2pPr>
              <a:lnSpc>
                <a:spcPct val="110000"/>
              </a:lnSpc>
              <a:spcBef>
                <a:spcPts val="1200"/>
              </a:spcBef>
              <a:defRPr/>
            </a:lvl2pPr>
            <a:lvl3pPr>
              <a:lnSpc>
                <a:spcPct val="110000"/>
              </a:lnSpc>
              <a:spcBef>
                <a:spcPts val="1200"/>
              </a:spcBef>
              <a:defRPr/>
            </a:lvl3pPr>
            <a:lvl4pPr>
              <a:lnSpc>
                <a:spcPct val="110000"/>
              </a:lnSpc>
              <a:spcBef>
                <a:spcPts val="1200"/>
              </a:spcBef>
              <a:defRPr/>
            </a:lvl4pPr>
            <a:lvl5pPr>
              <a:lnSpc>
                <a:spcPct val="110000"/>
              </a:lnSpc>
              <a:spcBef>
                <a:spcPts val="1200"/>
              </a:spcBef>
              <a:defRPr/>
            </a:lvl5pPr>
          </a:lstStyle>
          <a:p>
            <a:pPr marL="182563" marR="0" lvl="0" indent="-182563" algn="l" defTabSz="914400" rtl="0" eaLnBrk="1" fontAlgn="auto" latinLnBrk="0" hangingPunct="1">
              <a:lnSpc>
                <a:spcPct val="110000"/>
              </a:lnSpc>
              <a:spcBef>
                <a:spcPts val="1200"/>
              </a:spcBef>
              <a:spcAft>
                <a:spcPts val="0"/>
              </a:spcAft>
              <a:buClrTx/>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dobe Clean"/>
                <a:ea typeface="+mn-ea"/>
                <a:cs typeface="+mn-cs"/>
              </a:rPr>
              <a:t>Click to edit Master text styles</a:t>
            </a:r>
          </a:p>
          <a:p>
            <a:pPr marL="382588" marR="0" lvl="1" indent="-157163" algn="l" defTabSz="914400" rtl="0" eaLnBrk="1" fontAlgn="auto" latinLnBrk="0" hangingPunct="1">
              <a:lnSpc>
                <a:spcPct val="110000"/>
              </a:lnSpc>
              <a:spcBef>
                <a:spcPts val="800"/>
              </a:spcBef>
              <a:spcAft>
                <a:spcPts val="0"/>
              </a:spcAft>
              <a:buClrTx/>
              <a:buSzPct val="70000"/>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dobe Clean"/>
                <a:ea typeface="+mn-ea"/>
                <a:cs typeface="+mn-cs"/>
              </a:rPr>
              <a:t>Second level</a:t>
            </a:r>
          </a:p>
          <a:p>
            <a:pPr marL="581025" marR="0" lvl="2" indent="-142875" algn="l" defTabSz="914400" rtl="0" eaLnBrk="1" fontAlgn="auto" latinLnBrk="0" hangingPunct="1">
              <a:lnSpc>
                <a:spcPct val="110000"/>
              </a:lnSpc>
              <a:spcBef>
                <a:spcPts val="800"/>
              </a:spcBef>
              <a:spcAft>
                <a:spcPts val="0"/>
              </a:spcAft>
              <a:buClrTx/>
              <a:buSzPct val="70000"/>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dobe Clean"/>
                <a:ea typeface="+mn-ea"/>
                <a:cs typeface="+mn-cs"/>
              </a:rPr>
              <a:t>Third level</a:t>
            </a:r>
          </a:p>
          <a:p>
            <a:pPr marL="174625" marR="0" lvl="3" indent="0" algn="l" defTabSz="914400" rtl="0" eaLnBrk="1" fontAlgn="auto" latinLnBrk="0" hangingPunct="1">
              <a:lnSpc>
                <a:spcPct val="100000"/>
              </a:lnSpc>
              <a:spcBef>
                <a:spcPts val="0"/>
              </a:spcBef>
              <a:spcAft>
                <a:spcPts val="0"/>
              </a:spcAft>
              <a:buClrTx/>
              <a:buSzPct val="70000"/>
              <a:buFont typeface="Wingdings" panose="05000000000000000000" pitchFamily="2" charset="2"/>
              <a:buNone/>
              <a:tabLst/>
              <a:defRPr/>
            </a:pPr>
            <a:r>
              <a:rPr kumimoji="0" lang="en-US" sz="2000" b="0" i="0" u="none" strike="noStrike" kern="1200" cap="none" spc="0" normalizeH="0" baseline="0" noProof="0" dirty="0">
                <a:ln>
                  <a:noFill/>
                </a:ln>
                <a:solidFill>
                  <a:srgbClr val="000000"/>
                </a:solidFill>
                <a:effectLst/>
                <a:uLnTx/>
                <a:uFillTx/>
                <a:latin typeface="Menlo" panose="020B0609030804020204" pitchFamily="49" charset="0"/>
                <a:ea typeface="Menlo" panose="020B0609030804020204" pitchFamily="49" charset="0"/>
                <a:cs typeface="Menlo" panose="020B0609030804020204" pitchFamily="49" charset="0"/>
              </a:rPr>
              <a:t>Fourth level</a:t>
            </a:r>
          </a:p>
          <a:p>
            <a:pPr marL="846138" marR="0" lvl="4" indent="-130175" algn="l" defTabSz="914400" rtl="0" eaLnBrk="1" fontAlgn="auto" latinLnBrk="0" hangingPunct="1">
              <a:lnSpc>
                <a:spcPct val="110000"/>
              </a:lnSpc>
              <a:spcBef>
                <a:spcPts val="1200"/>
              </a:spcBef>
              <a:spcAft>
                <a:spcPts val="0"/>
              </a:spcAft>
              <a:buClrTx/>
              <a:buSzPct val="70000"/>
              <a:buFont typeface="Wingdings" panose="05000000000000000000" pitchFamily="2" charset="2"/>
              <a:buChar char="§"/>
              <a:tabLst/>
              <a:defRPr/>
            </a:pPr>
            <a:r>
              <a:rPr kumimoji="0" lang="en-US" sz="1100" b="0" i="0" u="none" strike="noStrike" kern="1200" cap="none" spc="0" normalizeH="0" baseline="0" noProof="0" dirty="0">
                <a:ln>
                  <a:noFill/>
                </a:ln>
                <a:solidFill>
                  <a:srgbClr val="000000"/>
                </a:solidFill>
                <a:effectLst/>
                <a:uLnTx/>
                <a:uFillTx/>
                <a:latin typeface="Adobe Clean"/>
                <a:ea typeface="+mn-ea"/>
                <a:cs typeface="+mn-cs"/>
              </a:rPr>
              <a:t>Fifth level</a:t>
            </a:r>
          </a:p>
        </p:txBody>
      </p:sp>
      <p:sp>
        <p:nvSpPr>
          <p:cNvPr id="6" name="Picture Placeholder 5">
            <a:extLst>
              <a:ext uri="{FF2B5EF4-FFF2-40B4-BE49-F238E27FC236}">
                <a16:creationId xmlns:a16="http://schemas.microsoft.com/office/drawing/2014/main" id="{5A5ABD9F-44A7-2BD7-B0C1-E7135F8C8746}"/>
              </a:ext>
            </a:extLst>
          </p:cNvPr>
          <p:cNvSpPr>
            <a:spLocks noGrp="1"/>
          </p:cNvSpPr>
          <p:nvPr>
            <p:ph type="pic" sz="quarter" idx="10"/>
          </p:nvPr>
        </p:nvSpPr>
        <p:spPr>
          <a:xfrm>
            <a:off x="6096000" y="0"/>
            <a:ext cx="6096000" cy="6858000"/>
          </a:xfrm>
        </p:spPr>
        <p:txBody>
          <a:bodyPr/>
          <a:lstStyle>
            <a:lvl1pPr>
              <a:defRPr/>
            </a:lvl1pPr>
          </a:lstStyle>
          <a:p>
            <a:endParaRPr lang="en-US"/>
          </a:p>
        </p:txBody>
      </p:sp>
      <p:sp>
        <p:nvSpPr>
          <p:cNvPr id="4" name="Blocker">
            <a:extLst>
              <a:ext uri="{FF2B5EF4-FFF2-40B4-BE49-F238E27FC236}">
                <a16:creationId xmlns:a16="http://schemas.microsoft.com/office/drawing/2014/main" id="{3CF23C9A-F835-E086-950B-9A28BF24B03B}"/>
              </a:ext>
              <a:ext uri="{C183D7F6-B498-43B3-948B-1728B52AA6E4}">
                <adec:decorative xmlns:adec="http://schemas.microsoft.com/office/drawing/2017/decorative" val="1"/>
              </a:ext>
            </a:extLst>
          </p:cNvPr>
          <p:cNvSpPr/>
          <p:nvPr userDrawn="1"/>
        </p:nvSpPr>
        <p:spPr>
          <a:xfrm>
            <a:off x="9834007" y="6488705"/>
            <a:ext cx="1748393" cy="20195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pyright">
            <a:extLst>
              <a:ext uri="{FF2B5EF4-FFF2-40B4-BE49-F238E27FC236}">
                <a16:creationId xmlns:a16="http://schemas.microsoft.com/office/drawing/2014/main" id="{DE2533BC-42DA-FCEE-D96C-AC878AA0AD62}"/>
              </a:ext>
            </a:extLst>
          </p:cNvPr>
          <p:cNvSpPr txBox="1"/>
          <p:nvPr userDrawn="1"/>
        </p:nvSpPr>
        <p:spPr>
          <a:xfrm>
            <a:off x="3836955" y="6583680"/>
            <a:ext cx="1710405" cy="92333"/>
          </a:xfrm>
          <a:prstGeom prst="rect">
            <a:avLst/>
          </a:prstGeom>
          <a:noFill/>
        </p:spPr>
        <p:txBody>
          <a:bodyPr wrap="none" lIns="0" tIns="0" rIns="0" bIns="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dirty="0">
                <a:solidFill>
                  <a:srgbClr val="191919"/>
                </a:solidFill>
                <a:latin typeface="Adobe Clean" panose="020B0503020404020204" pitchFamily="34" charset="0"/>
              </a:rPr>
              <a:t>© 2025 Adobe. All Rights Reserved.</a:t>
            </a:r>
          </a:p>
        </p:txBody>
      </p:sp>
      <p:sp>
        <p:nvSpPr>
          <p:cNvPr id="12" name="Footer Placeholder 11">
            <a:extLst>
              <a:ext uri="{FF2B5EF4-FFF2-40B4-BE49-F238E27FC236}">
                <a16:creationId xmlns:a16="http://schemas.microsoft.com/office/drawing/2014/main" id="{4BA35D43-378C-F45A-1B41-7AABED498A59}"/>
              </a:ext>
            </a:extLst>
          </p:cNvPr>
          <p:cNvSpPr>
            <a:spLocks noGrp="1"/>
          </p:cNvSpPr>
          <p:nvPr>
            <p:ph type="ftr" sz="quarter" idx="12"/>
          </p:nvPr>
        </p:nvSpPr>
        <p:spPr>
          <a:xfrm>
            <a:off x="1622876" y="6583680"/>
            <a:ext cx="1920240" cy="91887"/>
          </a:xfrm>
        </p:spPr>
        <p:txBody>
          <a:bodyPr/>
          <a:lstStyle/>
          <a:p>
            <a:endParaRPr lang="en-US"/>
          </a:p>
        </p:txBody>
      </p:sp>
      <p:sp>
        <p:nvSpPr>
          <p:cNvPr id="13" name="Slide Number Placeholder 12">
            <a:extLst>
              <a:ext uri="{FF2B5EF4-FFF2-40B4-BE49-F238E27FC236}">
                <a16:creationId xmlns:a16="http://schemas.microsoft.com/office/drawing/2014/main" id="{018D9348-6015-53D5-75F2-0A1A831FE337}"/>
              </a:ext>
            </a:extLst>
          </p:cNvPr>
          <p:cNvSpPr>
            <a:spLocks noGrp="1"/>
          </p:cNvSpPr>
          <p:nvPr>
            <p:ph type="sldNum" sz="quarter" idx="13"/>
          </p:nvPr>
        </p:nvSpPr>
        <p:spPr>
          <a:xfrm>
            <a:off x="3657600" y="6583680"/>
            <a:ext cx="89768" cy="92333"/>
          </a:xfrm>
        </p:spPr>
        <p:txBody>
          <a:bodyPr>
            <a:noAutofit/>
          </a:bodyPr>
          <a:lstStyle/>
          <a:p>
            <a:pPr algn="r"/>
            <a:fld id="{DEC9D0C1-7FBA-40E3-98AB-77B8E8CCE3DF}" type="slidenum">
              <a:rPr lang="en-US" smtClean="0"/>
              <a:pPr algn="r"/>
              <a:t>‹#›</a:t>
            </a:fld>
            <a:endParaRPr lang="en-US"/>
          </a:p>
        </p:txBody>
      </p:sp>
      <p:sp>
        <p:nvSpPr>
          <p:cNvPr id="11" name="Date Placeholder 10">
            <a:extLst>
              <a:ext uri="{FF2B5EF4-FFF2-40B4-BE49-F238E27FC236}">
                <a16:creationId xmlns:a16="http://schemas.microsoft.com/office/drawing/2014/main" id="{C5ABE59E-8FC0-A76D-B870-3E3FD82E39CE}"/>
              </a:ext>
            </a:extLst>
          </p:cNvPr>
          <p:cNvSpPr>
            <a:spLocks noGrp="1"/>
          </p:cNvSpPr>
          <p:nvPr>
            <p:ph type="dt" sz="half" idx="11"/>
          </p:nvPr>
        </p:nvSpPr>
        <p:spPr/>
        <p:txBody>
          <a:bodyPr/>
          <a:lstStyle/>
          <a:p>
            <a:fld id="{03D17E50-0ADF-43FB-8C34-0001133F6E68}" type="datetime1">
              <a:rPr lang="en-US" smtClean="0"/>
              <a:t>4/28/25</a:t>
            </a:fld>
            <a:endParaRPr lang="en-US"/>
          </a:p>
        </p:txBody>
      </p:sp>
    </p:spTree>
    <p:extLst>
      <p:ext uri="{BB962C8B-B14F-4D97-AF65-F5344CB8AC3E}">
        <p14:creationId xmlns:p14="http://schemas.microsoft.com/office/powerpoint/2010/main" val="269902114"/>
      </p:ext>
    </p:extLst>
  </p:cSld>
  <p:clrMapOvr>
    <a:masterClrMapping/>
  </p:clrMapOvr>
  <p:transition spd="med"/>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1/3 Imag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1" y="264085"/>
            <a:ext cx="6766560" cy="946389"/>
          </a:xfrm>
        </p:spPr>
        <p:txBody>
          <a:bodyPr lIns="0" rIns="0"/>
          <a:lstStyle/>
          <a:p>
            <a:r>
              <a:rPr lang="en-US"/>
              <a:t>Click to edit Master title style</a:t>
            </a:r>
          </a:p>
        </p:txBody>
      </p:sp>
      <p:sp>
        <p:nvSpPr>
          <p:cNvPr id="3" name="Content Placeholder 2">
            <a:extLst>
              <a:ext uri="{FF2B5EF4-FFF2-40B4-BE49-F238E27FC236}">
                <a16:creationId xmlns:a16="http://schemas.microsoft.com/office/drawing/2014/main" id="{CE0A96FB-B9EB-8DE6-BE7F-8E9AFB7E338E}"/>
              </a:ext>
            </a:extLst>
          </p:cNvPr>
          <p:cNvSpPr>
            <a:spLocks noGrp="1"/>
          </p:cNvSpPr>
          <p:nvPr>
            <p:ph idx="1"/>
          </p:nvPr>
        </p:nvSpPr>
        <p:spPr>
          <a:xfrm>
            <a:off x="609601" y="1334324"/>
            <a:ext cx="5943600" cy="4992624"/>
          </a:xfrm>
        </p:spPr>
        <p:txBody>
          <a:bodyPr lIns="0" rIns="0"/>
          <a:lstStyle>
            <a:lvl1pPr>
              <a:lnSpc>
                <a:spcPct val="110000"/>
              </a:lnSpc>
              <a:spcBef>
                <a:spcPts val="1200"/>
              </a:spcBef>
              <a:defRPr/>
            </a:lvl1pPr>
            <a:lvl2pPr>
              <a:lnSpc>
                <a:spcPct val="110000"/>
              </a:lnSpc>
              <a:spcBef>
                <a:spcPts val="1200"/>
              </a:spcBef>
              <a:defRPr/>
            </a:lvl2pPr>
            <a:lvl3pPr>
              <a:lnSpc>
                <a:spcPct val="110000"/>
              </a:lnSpc>
              <a:spcBef>
                <a:spcPts val="1200"/>
              </a:spcBef>
              <a:defRPr/>
            </a:lvl3pPr>
            <a:lvl4pPr>
              <a:lnSpc>
                <a:spcPct val="110000"/>
              </a:lnSpc>
              <a:spcBef>
                <a:spcPts val="1200"/>
              </a:spcBef>
              <a:defRPr/>
            </a:lvl4pPr>
            <a:lvl5pPr>
              <a:lnSpc>
                <a:spcPct val="110000"/>
              </a:lnSpc>
              <a:spcBef>
                <a:spcPts val="1200"/>
              </a:spcBef>
              <a:defRPr/>
            </a:lvl5pPr>
          </a:lstStyle>
          <a:p>
            <a:pPr marL="182563" marR="0" lvl="0" indent="-182563" algn="l" defTabSz="914400" rtl="0" eaLnBrk="1" fontAlgn="auto" latinLnBrk="0" hangingPunct="1">
              <a:lnSpc>
                <a:spcPct val="110000"/>
              </a:lnSpc>
              <a:spcBef>
                <a:spcPts val="1200"/>
              </a:spcBef>
              <a:spcAft>
                <a:spcPts val="0"/>
              </a:spcAft>
              <a:buClrTx/>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dobe Clean"/>
                <a:ea typeface="+mn-ea"/>
                <a:cs typeface="+mn-cs"/>
              </a:rPr>
              <a:t>Click to edit Master text styles</a:t>
            </a:r>
          </a:p>
          <a:p>
            <a:pPr marL="382588" marR="0" lvl="1" indent="-157163" algn="l" defTabSz="914400" rtl="0" eaLnBrk="1" fontAlgn="auto" latinLnBrk="0" hangingPunct="1">
              <a:lnSpc>
                <a:spcPct val="110000"/>
              </a:lnSpc>
              <a:spcBef>
                <a:spcPts val="800"/>
              </a:spcBef>
              <a:spcAft>
                <a:spcPts val="0"/>
              </a:spcAft>
              <a:buClrTx/>
              <a:buSzPct val="70000"/>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dobe Clean"/>
                <a:ea typeface="+mn-ea"/>
                <a:cs typeface="+mn-cs"/>
              </a:rPr>
              <a:t>Second level</a:t>
            </a:r>
          </a:p>
          <a:p>
            <a:pPr marL="581025" marR="0" lvl="2" indent="-142875" algn="l" defTabSz="914400" rtl="0" eaLnBrk="1" fontAlgn="auto" latinLnBrk="0" hangingPunct="1">
              <a:lnSpc>
                <a:spcPct val="110000"/>
              </a:lnSpc>
              <a:spcBef>
                <a:spcPts val="800"/>
              </a:spcBef>
              <a:spcAft>
                <a:spcPts val="0"/>
              </a:spcAft>
              <a:buClrTx/>
              <a:buSzPct val="70000"/>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dobe Clean"/>
                <a:ea typeface="+mn-ea"/>
                <a:cs typeface="+mn-cs"/>
              </a:rPr>
              <a:t>Third level</a:t>
            </a:r>
          </a:p>
          <a:p>
            <a:pPr marL="174625" marR="0" lvl="3" indent="0" algn="l" defTabSz="914400" rtl="0" eaLnBrk="1" fontAlgn="auto" latinLnBrk="0" hangingPunct="1">
              <a:lnSpc>
                <a:spcPct val="100000"/>
              </a:lnSpc>
              <a:spcBef>
                <a:spcPts val="0"/>
              </a:spcBef>
              <a:spcAft>
                <a:spcPts val="0"/>
              </a:spcAft>
              <a:buClrTx/>
              <a:buSzPct val="70000"/>
              <a:buFont typeface="Wingdings" panose="05000000000000000000" pitchFamily="2" charset="2"/>
              <a:buNone/>
              <a:tabLst/>
              <a:defRPr/>
            </a:pPr>
            <a:r>
              <a:rPr kumimoji="0" lang="en-US" sz="2000" b="0" i="0" u="none" strike="noStrike" kern="1200" cap="none" spc="0" normalizeH="0" baseline="0" noProof="0" dirty="0">
                <a:ln>
                  <a:noFill/>
                </a:ln>
                <a:solidFill>
                  <a:srgbClr val="000000"/>
                </a:solidFill>
                <a:effectLst/>
                <a:uLnTx/>
                <a:uFillTx/>
                <a:latin typeface="Menlo" panose="020B0609030804020204" pitchFamily="49" charset="0"/>
                <a:ea typeface="Menlo" panose="020B0609030804020204" pitchFamily="49" charset="0"/>
                <a:cs typeface="Menlo" panose="020B0609030804020204" pitchFamily="49" charset="0"/>
              </a:rPr>
              <a:t>Fourth level</a:t>
            </a:r>
          </a:p>
          <a:p>
            <a:pPr marL="846138" marR="0" lvl="4" indent="-130175" algn="l" defTabSz="914400" rtl="0" eaLnBrk="1" fontAlgn="auto" latinLnBrk="0" hangingPunct="1">
              <a:lnSpc>
                <a:spcPct val="110000"/>
              </a:lnSpc>
              <a:spcBef>
                <a:spcPts val="1200"/>
              </a:spcBef>
              <a:spcAft>
                <a:spcPts val="0"/>
              </a:spcAft>
              <a:buClrTx/>
              <a:buSzPct val="70000"/>
              <a:buFont typeface="Wingdings" panose="05000000000000000000" pitchFamily="2" charset="2"/>
              <a:buChar char="§"/>
              <a:tabLst/>
              <a:defRPr/>
            </a:pPr>
            <a:r>
              <a:rPr kumimoji="0" lang="en-US" sz="1100" b="0" i="0" u="none" strike="noStrike" kern="1200" cap="none" spc="0" normalizeH="0" baseline="0" noProof="0" dirty="0">
                <a:ln>
                  <a:noFill/>
                </a:ln>
                <a:solidFill>
                  <a:srgbClr val="000000"/>
                </a:solidFill>
                <a:effectLst/>
                <a:uLnTx/>
                <a:uFillTx/>
                <a:latin typeface="Adobe Clean"/>
                <a:ea typeface="+mn-ea"/>
                <a:cs typeface="+mn-cs"/>
              </a:rPr>
              <a:t>Fifth level</a:t>
            </a:r>
          </a:p>
        </p:txBody>
      </p:sp>
      <p:sp>
        <p:nvSpPr>
          <p:cNvPr id="6" name="Picture Placeholder 5">
            <a:extLst>
              <a:ext uri="{FF2B5EF4-FFF2-40B4-BE49-F238E27FC236}">
                <a16:creationId xmlns:a16="http://schemas.microsoft.com/office/drawing/2014/main" id="{5A5ABD9F-44A7-2BD7-B0C1-E7135F8C8746}"/>
              </a:ext>
            </a:extLst>
          </p:cNvPr>
          <p:cNvSpPr>
            <a:spLocks noGrp="1"/>
          </p:cNvSpPr>
          <p:nvPr>
            <p:ph type="pic" sz="quarter" idx="10"/>
          </p:nvPr>
        </p:nvSpPr>
        <p:spPr>
          <a:xfrm>
            <a:off x="7894320" y="0"/>
            <a:ext cx="4297680" cy="6858000"/>
          </a:xfrm>
        </p:spPr>
        <p:txBody>
          <a:bodyPr/>
          <a:lstStyle/>
          <a:p>
            <a:endParaRPr lang="en-US"/>
          </a:p>
        </p:txBody>
      </p:sp>
      <p:sp>
        <p:nvSpPr>
          <p:cNvPr id="12" name="Footer Placeholder 11">
            <a:extLst>
              <a:ext uri="{FF2B5EF4-FFF2-40B4-BE49-F238E27FC236}">
                <a16:creationId xmlns:a16="http://schemas.microsoft.com/office/drawing/2014/main" id="{4BA35D43-378C-F45A-1B41-7AABED498A59}"/>
              </a:ext>
            </a:extLst>
          </p:cNvPr>
          <p:cNvSpPr>
            <a:spLocks noGrp="1"/>
          </p:cNvSpPr>
          <p:nvPr>
            <p:ph type="ftr" sz="quarter" idx="12"/>
          </p:nvPr>
        </p:nvSpPr>
        <p:spPr>
          <a:xfrm>
            <a:off x="1622876" y="6583680"/>
            <a:ext cx="3657600" cy="91887"/>
          </a:xfrm>
        </p:spPr>
        <p:txBody>
          <a:bodyPr/>
          <a:lstStyle/>
          <a:p>
            <a:endParaRPr lang="en-US"/>
          </a:p>
        </p:txBody>
      </p:sp>
      <p:sp>
        <p:nvSpPr>
          <p:cNvPr id="13" name="Slide Number Placeholder 12">
            <a:extLst>
              <a:ext uri="{FF2B5EF4-FFF2-40B4-BE49-F238E27FC236}">
                <a16:creationId xmlns:a16="http://schemas.microsoft.com/office/drawing/2014/main" id="{018D9348-6015-53D5-75F2-0A1A831FE337}"/>
              </a:ext>
            </a:extLst>
          </p:cNvPr>
          <p:cNvSpPr>
            <a:spLocks noGrp="1"/>
          </p:cNvSpPr>
          <p:nvPr>
            <p:ph type="sldNum" sz="quarter" idx="13"/>
          </p:nvPr>
        </p:nvSpPr>
        <p:spPr>
          <a:xfrm>
            <a:off x="5486400" y="6583680"/>
            <a:ext cx="89768" cy="92333"/>
          </a:xfrm>
        </p:spPr>
        <p:txBody>
          <a:bodyPr/>
          <a:lstStyle>
            <a:lvl1pPr>
              <a:defRPr>
                <a:solidFill>
                  <a:srgbClr val="191919"/>
                </a:solidFill>
              </a:defRPr>
            </a:lvl1pPr>
          </a:lstStyle>
          <a:p>
            <a:pPr algn="r"/>
            <a:fld id="{DEC9D0C1-7FBA-40E3-98AB-77B8E8CCE3DF}" type="slidenum">
              <a:rPr lang="en-US" smtClean="0"/>
              <a:pPr algn="r"/>
              <a:t>‹#›</a:t>
            </a:fld>
            <a:endParaRPr lang="en-US"/>
          </a:p>
        </p:txBody>
      </p:sp>
      <p:sp>
        <p:nvSpPr>
          <p:cNvPr id="2" name="Copyright">
            <a:extLst>
              <a:ext uri="{FF2B5EF4-FFF2-40B4-BE49-F238E27FC236}">
                <a16:creationId xmlns:a16="http://schemas.microsoft.com/office/drawing/2014/main" id="{DE2533BC-42DA-FCEE-D96C-AC878AA0AD62}"/>
              </a:ext>
            </a:extLst>
          </p:cNvPr>
          <p:cNvSpPr txBox="1"/>
          <p:nvPr userDrawn="1"/>
        </p:nvSpPr>
        <p:spPr>
          <a:xfrm>
            <a:off x="6292531" y="6583680"/>
            <a:ext cx="1083630" cy="92333"/>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dirty="0">
                <a:solidFill>
                  <a:srgbClr val="191919"/>
                </a:solidFill>
                <a:latin typeface="Adobe Clean" panose="020B0503020404020204" pitchFamily="34" charset="0"/>
              </a:rPr>
              <a:t>© 2025 Adobe. All Rights Reserved.</a:t>
            </a:r>
          </a:p>
        </p:txBody>
      </p:sp>
      <p:sp>
        <p:nvSpPr>
          <p:cNvPr id="4" name="Blocker">
            <a:extLst>
              <a:ext uri="{FF2B5EF4-FFF2-40B4-BE49-F238E27FC236}">
                <a16:creationId xmlns:a16="http://schemas.microsoft.com/office/drawing/2014/main" id="{3CF23C9A-F835-E086-950B-9A28BF24B03B}"/>
              </a:ext>
              <a:ext uri="{C183D7F6-B498-43B3-948B-1728B52AA6E4}">
                <adec:decorative xmlns:adec="http://schemas.microsoft.com/office/drawing/2017/decorative" val="1"/>
              </a:ext>
            </a:extLst>
          </p:cNvPr>
          <p:cNvSpPr/>
          <p:nvPr userDrawn="1"/>
        </p:nvSpPr>
        <p:spPr>
          <a:xfrm>
            <a:off x="9834007" y="6503997"/>
            <a:ext cx="1748393" cy="20195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0">
            <a:extLst>
              <a:ext uri="{FF2B5EF4-FFF2-40B4-BE49-F238E27FC236}">
                <a16:creationId xmlns:a16="http://schemas.microsoft.com/office/drawing/2014/main" id="{C5ABE59E-8FC0-A76D-B870-3E3FD82E39CE}"/>
              </a:ext>
            </a:extLst>
          </p:cNvPr>
          <p:cNvSpPr>
            <a:spLocks noGrp="1"/>
          </p:cNvSpPr>
          <p:nvPr>
            <p:ph type="dt" sz="half" idx="11"/>
          </p:nvPr>
        </p:nvSpPr>
        <p:spPr/>
        <p:txBody>
          <a:bodyPr/>
          <a:lstStyle/>
          <a:p>
            <a:fld id="{61FE3EA7-D92D-4A30-9EBB-F43D697D029C}" type="datetime1">
              <a:rPr lang="en-US" smtClean="0"/>
              <a:t>4/28/25</a:t>
            </a:fld>
            <a:endParaRPr lang="en-US"/>
          </a:p>
        </p:txBody>
      </p:sp>
    </p:spTree>
    <p:extLst>
      <p:ext uri="{BB962C8B-B14F-4D97-AF65-F5344CB8AC3E}">
        <p14:creationId xmlns:p14="http://schemas.microsoft.com/office/powerpoint/2010/main" val="1736874919"/>
      </p:ext>
    </p:extLst>
  </p:cSld>
  <p:clrMapOvr>
    <a:masterClrMapping/>
  </p:clrMapOvr>
  <p:transition spd="med"/>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09600" y="1334324"/>
            <a:ext cx="4937760" cy="4992624"/>
          </a:xfrm>
        </p:spPr>
        <p:txBody>
          <a:bodyPr lIns="0" rIns="0"/>
          <a:lstStyle>
            <a:lvl1pPr>
              <a:lnSpc>
                <a:spcPct val="110000"/>
              </a:lnSpc>
              <a:spcBef>
                <a:spcPts val="1200"/>
              </a:spcBef>
              <a:defRPr/>
            </a:lvl1pPr>
            <a:lvl2pPr>
              <a:lnSpc>
                <a:spcPct val="110000"/>
              </a:lnSpc>
              <a:spcBef>
                <a:spcPts val="800"/>
              </a:spcBef>
              <a:defRPr/>
            </a:lvl2pPr>
            <a:lvl3pPr>
              <a:lnSpc>
                <a:spcPct val="110000"/>
              </a:lnSpc>
              <a:spcBef>
                <a:spcPts val="800"/>
              </a:spcBef>
              <a:defRPr/>
            </a:lvl3pPr>
            <a:lvl4pPr>
              <a:lnSpc>
                <a:spcPct val="110000"/>
              </a:lnSpc>
              <a:spcBef>
                <a:spcPts val="0"/>
              </a:spcBef>
              <a:defRPr/>
            </a:lvl4pPr>
            <a:lvl5pPr>
              <a:lnSpc>
                <a:spcPct val="110000"/>
              </a:lnSpc>
              <a:spcBef>
                <a:spcPts val="1200"/>
              </a:spcBef>
              <a:defRPr/>
            </a:lvl5pPr>
          </a:lstStyle>
          <a:p>
            <a:pPr marL="182563" marR="0" lvl="0" indent="-182563" algn="l" defTabSz="914400" rtl="0" eaLnBrk="1" fontAlgn="auto" latinLnBrk="0" hangingPunct="1">
              <a:lnSpc>
                <a:spcPct val="110000"/>
              </a:lnSpc>
              <a:spcBef>
                <a:spcPts val="1200"/>
              </a:spcBef>
              <a:spcAft>
                <a:spcPts val="0"/>
              </a:spcAft>
              <a:buClrTx/>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dobe Clean"/>
                <a:ea typeface="+mn-ea"/>
                <a:cs typeface="+mn-cs"/>
              </a:rPr>
              <a:t>Click to edit Master text styles</a:t>
            </a:r>
          </a:p>
          <a:p>
            <a:pPr marL="382588" marR="0" lvl="1" indent="-157163" algn="l" defTabSz="914400" rtl="0" eaLnBrk="1" fontAlgn="auto" latinLnBrk="0" hangingPunct="1">
              <a:lnSpc>
                <a:spcPct val="110000"/>
              </a:lnSpc>
              <a:spcBef>
                <a:spcPts val="800"/>
              </a:spcBef>
              <a:spcAft>
                <a:spcPts val="0"/>
              </a:spcAft>
              <a:buClrTx/>
              <a:buSzPct val="70000"/>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dobe Clean"/>
                <a:ea typeface="+mn-ea"/>
                <a:cs typeface="+mn-cs"/>
              </a:rPr>
              <a:t>Second level</a:t>
            </a:r>
          </a:p>
          <a:p>
            <a:pPr marL="581025" marR="0" lvl="2" indent="-142875" algn="l" defTabSz="914400" rtl="0" eaLnBrk="1" fontAlgn="auto" latinLnBrk="0" hangingPunct="1">
              <a:lnSpc>
                <a:spcPct val="110000"/>
              </a:lnSpc>
              <a:spcBef>
                <a:spcPts val="800"/>
              </a:spcBef>
              <a:spcAft>
                <a:spcPts val="0"/>
              </a:spcAft>
              <a:buClrTx/>
              <a:buSzPct val="70000"/>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dobe Clean"/>
                <a:ea typeface="+mn-ea"/>
                <a:cs typeface="+mn-cs"/>
              </a:rPr>
              <a:t>Third level</a:t>
            </a:r>
          </a:p>
          <a:p>
            <a:pPr marL="174625" marR="0" lvl="3" indent="0" algn="l" defTabSz="914400" rtl="0" eaLnBrk="1" fontAlgn="auto" latinLnBrk="0" hangingPunct="1">
              <a:lnSpc>
                <a:spcPct val="100000"/>
              </a:lnSpc>
              <a:spcBef>
                <a:spcPts val="0"/>
              </a:spcBef>
              <a:spcAft>
                <a:spcPts val="0"/>
              </a:spcAft>
              <a:buClrTx/>
              <a:buSzPct val="70000"/>
              <a:buFont typeface="Wingdings" panose="05000000000000000000" pitchFamily="2" charset="2"/>
              <a:buNone/>
              <a:tabLst/>
              <a:defRPr/>
            </a:pPr>
            <a:r>
              <a:rPr kumimoji="0" lang="en-US" sz="2000" b="0" i="0" u="none" strike="noStrike" kern="1200" cap="none" spc="0" normalizeH="0" baseline="0" noProof="0" dirty="0">
                <a:ln>
                  <a:noFill/>
                </a:ln>
                <a:solidFill>
                  <a:srgbClr val="000000"/>
                </a:solidFill>
                <a:effectLst/>
                <a:uLnTx/>
                <a:uFillTx/>
                <a:latin typeface="Menlo" panose="020B0609030804020204" pitchFamily="49" charset="0"/>
                <a:ea typeface="Menlo" panose="020B0609030804020204" pitchFamily="49" charset="0"/>
                <a:cs typeface="Menlo" panose="020B0609030804020204" pitchFamily="49" charset="0"/>
              </a:rPr>
              <a:t>Fourth level</a:t>
            </a:r>
          </a:p>
          <a:p>
            <a:pPr marL="846138" marR="0" lvl="4" indent="-130175" algn="l" defTabSz="914400" rtl="0" eaLnBrk="1" fontAlgn="auto" latinLnBrk="0" hangingPunct="1">
              <a:lnSpc>
                <a:spcPct val="110000"/>
              </a:lnSpc>
              <a:spcBef>
                <a:spcPts val="1200"/>
              </a:spcBef>
              <a:spcAft>
                <a:spcPts val="0"/>
              </a:spcAft>
              <a:buClrTx/>
              <a:buSzPct val="70000"/>
              <a:buFont typeface="Wingdings" panose="05000000000000000000" pitchFamily="2" charset="2"/>
              <a:buChar char="§"/>
              <a:tabLst/>
              <a:defRPr/>
            </a:pPr>
            <a:r>
              <a:rPr kumimoji="0" lang="en-US" sz="1100" b="0" i="0" u="none" strike="noStrike" kern="1200" cap="none" spc="0" normalizeH="0" baseline="0" noProof="0" dirty="0">
                <a:ln>
                  <a:noFill/>
                </a:ln>
                <a:solidFill>
                  <a:srgbClr val="000000"/>
                </a:solidFill>
                <a:effectLst/>
                <a:uLnTx/>
                <a:uFillTx/>
                <a:latin typeface="Adobe Clean"/>
                <a:ea typeface="+mn-ea"/>
                <a:cs typeface="+mn-cs"/>
              </a:rPr>
              <a:t>Fifth level</a:t>
            </a:r>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6644640" y="1334324"/>
            <a:ext cx="4937760" cy="4992624"/>
          </a:xfrm>
        </p:spPr>
        <p:txBody>
          <a:bodyPr lIns="0" rIns="0"/>
          <a:lstStyle>
            <a:lvl1pPr>
              <a:lnSpc>
                <a:spcPct val="110000"/>
              </a:lnSpc>
              <a:spcBef>
                <a:spcPts val="1200"/>
              </a:spcBef>
              <a:defRPr/>
            </a:lvl1pPr>
            <a:lvl2pPr>
              <a:lnSpc>
                <a:spcPct val="110000"/>
              </a:lnSpc>
              <a:spcBef>
                <a:spcPts val="1200"/>
              </a:spcBef>
              <a:defRPr/>
            </a:lvl2pPr>
            <a:lvl3pPr>
              <a:lnSpc>
                <a:spcPct val="110000"/>
              </a:lnSpc>
              <a:spcBef>
                <a:spcPts val="1200"/>
              </a:spcBef>
              <a:defRPr/>
            </a:lvl3pPr>
            <a:lvl4pPr>
              <a:lnSpc>
                <a:spcPct val="110000"/>
              </a:lnSpc>
              <a:spcBef>
                <a:spcPts val="1200"/>
              </a:spcBef>
              <a:defRPr/>
            </a:lvl4pPr>
            <a:lvl5pPr>
              <a:lnSpc>
                <a:spcPct val="110000"/>
              </a:lnSpc>
              <a:spcBef>
                <a:spcPts val="1200"/>
              </a:spcBef>
              <a:defRPr/>
            </a:lvl5pPr>
          </a:lstStyle>
          <a:p>
            <a:pPr marL="182563" marR="0" lvl="0" indent="-182563" algn="l" defTabSz="914400" rtl="0" eaLnBrk="1" fontAlgn="auto" latinLnBrk="0" hangingPunct="1">
              <a:lnSpc>
                <a:spcPct val="110000"/>
              </a:lnSpc>
              <a:spcBef>
                <a:spcPts val="1200"/>
              </a:spcBef>
              <a:spcAft>
                <a:spcPts val="0"/>
              </a:spcAft>
              <a:buClrTx/>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dobe Clean"/>
                <a:ea typeface="+mn-ea"/>
                <a:cs typeface="+mn-cs"/>
              </a:rPr>
              <a:t>Click to edit Master text styles</a:t>
            </a:r>
          </a:p>
          <a:p>
            <a:pPr marL="382588" marR="0" lvl="1" indent="-157163" algn="l" defTabSz="914400" rtl="0" eaLnBrk="1" fontAlgn="auto" latinLnBrk="0" hangingPunct="1">
              <a:lnSpc>
                <a:spcPct val="110000"/>
              </a:lnSpc>
              <a:spcBef>
                <a:spcPts val="800"/>
              </a:spcBef>
              <a:spcAft>
                <a:spcPts val="0"/>
              </a:spcAft>
              <a:buClrTx/>
              <a:buSzPct val="70000"/>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dobe Clean"/>
                <a:ea typeface="+mn-ea"/>
                <a:cs typeface="+mn-cs"/>
              </a:rPr>
              <a:t>Second level</a:t>
            </a:r>
          </a:p>
          <a:p>
            <a:pPr marL="581025" marR="0" lvl="2" indent="-142875" algn="l" defTabSz="914400" rtl="0" eaLnBrk="1" fontAlgn="auto" latinLnBrk="0" hangingPunct="1">
              <a:lnSpc>
                <a:spcPct val="110000"/>
              </a:lnSpc>
              <a:spcBef>
                <a:spcPts val="800"/>
              </a:spcBef>
              <a:spcAft>
                <a:spcPts val="0"/>
              </a:spcAft>
              <a:buClrTx/>
              <a:buSzPct val="70000"/>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dobe Clean"/>
                <a:ea typeface="+mn-ea"/>
                <a:cs typeface="+mn-cs"/>
              </a:rPr>
              <a:t>Third level</a:t>
            </a:r>
          </a:p>
          <a:p>
            <a:pPr marL="174625" marR="0" lvl="3" indent="0" algn="l" defTabSz="914400" rtl="0" eaLnBrk="1" fontAlgn="auto" latinLnBrk="0" hangingPunct="1">
              <a:lnSpc>
                <a:spcPct val="100000"/>
              </a:lnSpc>
              <a:spcBef>
                <a:spcPts val="0"/>
              </a:spcBef>
              <a:spcAft>
                <a:spcPts val="0"/>
              </a:spcAft>
              <a:buClrTx/>
              <a:buSzPct val="70000"/>
              <a:buFont typeface="Wingdings" panose="05000000000000000000" pitchFamily="2" charset="2"/>
              <a:buNone/>
              <a:tabLst/>
              <a:defRPr/>
            </a:pPr>
            <a:r>
              <a:rPr kumimoji="0" lang="en-US" sz="2000" b="0" i="0" u="none" strike="noStrike" kern="1200" cap="none" spc="0" normalizeH="0" baseline="0" noProof="0" dirty="0">
                <a:ln>
                  <a:noFill/>
                </a:ln>
                <a:solidFill>
                  <a:srgbClr val="000000"/>
                </a:solidFill>
                <a:effectLst/>
                <a:uLnTx/>
                <a:uFillTx/>
                <a:latin typeface="Menlo" panose="020B0609030804020204" pitchFamily="49" charset="0"/>
                <a:ea typeface="Menlo" panose="020B0609030804020204" pitchFamily="49" charset="0"/>
                <a:cs typeface="Menlo" panose="020B0609030804020204" pitchFamily="49" charset="0"/>
              </a:rPr>
              <a:t>Fourth level</a:t>
            </a:r>
          </a:p>
          <a:p>
            <a:pPr marL="846138" marR="0" lvl="4" indent="-130175" algn="l" defTabSz="914400" rtl="0" eaLnBrk="1" fontAlgn="auto" latinLnBrk="0" hangingPunct="1">
              <a:lnSpc>
                <a:spcPct val="110000"/>
              </a:lnSpc>
              <a:spcBef>
                <a:spcPts val="1200"/>
              </a:spcBef>
              <a:spcAft>
                <a:spcPts val="0"/>
              </a:spcAft>
              <a:buClrTx/>
              <a:buSzPct val="70000"/>
              <a:buFont typeface="Wingdings" panose="05000000000000000000" pitchFamily="2" charset="2"/>
              <a:buChar char="§"/>
              <a:tabLst/>
              <a:defRPr/>
            </a:pPr>
            <a:r>
              <a:rPr kumimoji="0" lang="en-US" sz="1100" b="0" i="0" u="none" strike="noStrike" kern="1200" cap="none" spc="0" normalizeH="0" baseline="0" noProof="0" dirty="0">
                <a:ln>
                  <a:noFill/>
                </a:ln>
                <a:solidFill>
                  <a:srgbClr val="000000"/>
                </a:solidFill>
                <a:effectLst/>
                <a:uLnTx/>
                <a:uFillTx/>
                <a:latin typeface="Adobe Clean"/>
                <a:ea typeface="+mn-ea"/>
                <a:cs typeface="+mn-cs"/>
              </a:rPr>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CF8793A5-113A-48A7-BCE0-7936F08DA48F}" type="datetime1">
              <a:rPr lang="en-US" smtClean="0"/>
              <a:t>4/28/25</a:t>
            </a:fld>
            <a:endParaRPr lang="en-US"/>
          </a:p>
        </p:txBody>
      </p:sp>
    </p:spTree>
    <p:extLst>
      <p:ext uri="{BB962C8B-B14F-4D97-AF65-F5344CB8AC3E}">
        <p14:creationId xmlns:p14="http://schemas.microsoft.com/office/powerpoint/2010/main" val="4060606285"/>
      </p:ext>
    </p:extLst>
  </p:cSld>
  <p:clrMapOvr>
    <a:masterClrMapping/>
  </p:clrMapOvr>
  <p:transition spd="med"/>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lumns -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12648" y="1334324"/>
            <a:ext cx="3200400" cy="4992624"/>
          </a:xfrm>
        </p:spPr>
        <p:txBody>
          <a:bodyPr lIns="0" rIns="0"/>
          <a:lstStyle>
            <a:lvl1pPr>
              <a:lnSpc>
                <a:spcPct val="110000"/>
              </a:lnSpc>
              <a:spcBef>
                <a:spcPts val="1200"/>
              </a:spcBef>
              <a:defRPr sz="1600"/>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4497324" y="1334324"/>
            <a:ext cx="3200400" cy="4992624"/>
          </a:xfrm>
        </p:spPr>
        <p:txBody>
          <a:bodyPr lIns="0" rIns="0"/>
          <a:lstStyle>
            <a:lvl1pPr>
              <a:lnSpc>
                <a:spcPct val="110000"/>
              </a:lnSpc>
              <a:spcBef>
                <a:spcPts val="1200"/>
              </a:spcBef>
              <a:defRPr sz="1600"/>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2B90CB-0423-5C9F-6F8B-19720127AC9E}"/>
              </a:ext>
            </a:extLst>
          </p:cNvPr>
          <p:cNvSpPr>
            <a:spLocks noGrp="1"/>
          </p:cNvSpPr>
          <p:nvPr>
            <p:ph idx="14"/>
          </p:nvPr>
        </p:nvSpPr>
        <p:spPr>
          <a:xfrm>
            <a:off x="8382000" y="1334324"/>
            <a:ext cx="3200400" cy="4992624"/>
          </a:xfrm>
        </p:spPr>
        <p:txBody>
          <a:bodyPr lIns="0" rIns="0"/>
          <a:lstStyle>
            <a:lvl1pPr>
              <a:lnSpc>
                <a:spcPct val="110000"/>
              </a:lnSpc>
              <a:spcBef>
                <a:spcPts val="1200"/>
              </a:spcBef>
              <a:defRPr sz="1600"/>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CF8793A5-113A-48A7-BCE0-7936F08DA48F}" type="datetime1">
              <a:rPr lang="en-US" smtClean="0"/>
              <a:t>4/28/25</a:t>
            </a:fld>
            <a:endParaRPr lang="en-US"/>
          </a:p>
        </p:txBody>
      </p:sp>
    </p:spTree>
    <p:extLst>
      <p:ext uri="{BB962C8B-B14F-4D97-AF65-F5344CB8AC3E}">
        <p14:creationId xmlns:p14="http://schemas.microsoft.com/office/powerpoint/2010/main" val="3012180649"/>
      </p:ext>
    </p:extLst>
  </p:cSld>
  <p:clrMapOvr>
    <a:masterClrMapping/>
  </p:clrMapOvr>
  <p:transition spd="med"/>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ur Columns -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12648" y="1334324"/>
            <a:ext cx="2240280" cy="4992624"/>
          </a:xfrm>
        </p:spPr>
        <p:txBody>
          <a:bodyPr lIns="0" rIns="0"/>
          <a:lstStyle>
            <a:lvl1pPr>
              <a:lnSpc>
                <a:spcPct val="110000"/>
              </a:lnSpc>
              <a:spcBef>
                <a:spcPts val="900"/>
              </a:spcBef>
              <a:defRPr sz="1400"/>
            </a:lvl1pPr>
            <a:lvl2pPr>
              <a:lnSpc>
                <a:spcPct val="110000"/>
              </a:lnSpc>
              <a:spcBef>
                <a:spcPts val="900"/>
              </a:spcBef>
              <a:defRPr sz="1200"/>
            </a:lvl2pPr>
            <a:lvl3pPr>
              <a:lnSpc>
                <a:spcPct val="110000"/>
              </a:lnSpc>
              <a:spcBef>
                <a:spcPts val="900"/>
              </a:spcBef>
              <a:defRPr sz="1100"/>
            </a:lvl3pPr>
            <a:lvl4pPr>
              <a:lnSpc>
                <a:spcPct val="110000"/>
              </a:lnSpc>
              <a:spcBef>
                <a:spcPts val="900"/>
              </a:spcBef>
              <a:defRPr sz="1100"/>
            </a:lvl4pPr>
            <a:lvl5pPr>
              <a:lnSpc>
                <a:spcPct val="110000"/>
              </a:lnSpc>
              <a:spcBef>
                <a:spcPts val="9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3521456" y="1334324"/>
            <a:ext cx="2240280" cy="4992624"/>
          </a:xfrm>
        </p:spPr>
        <p:txBody>
          <a:bodyPr lIns="0" rIns="0"/>
          <a:lstStyle>
            <a:lvl1pPr>
              <a:lnSpc>
                <a:spcPct val="110000"/>
              </a:lnSpc>
              <a:spcBef>
                <a:spcPts val="900"/>
              </a:spcBef>
              <a:defRPr sz="1400"/>
            </a:lvl1pPr>
            <a:lvl2pPr>
              <a:lnSpc>
                <a:spcPct val="110000"/>
              </a:lnSpc>
              <a:spcBef>
                <a:spcPts val="900"/>
              </a:spcBef>
              <a:defRPr sz="1200"/>
            </a:lvl2pPr>
            <a:lvl3pPr>
              <a:lnSpc>
                <a:spcPct val="110000"/>
              </a:lnSpc>
              <a:spcBef>
                <a:spcPts val="900"/>
              </a:spcBef>
              <a:defRPr sz="1100"/>
            </a:lvl3pPr>
            <a:lvl4pPr>
              <a:lnSpc>
                <a:spcPct val="110000"/>
              </a:lnSpc>
              <a:spcBef>
                <a:spcPts val="900"/>
              </a:spcBef>
              <a:defRPr sz="1100"/>
            </a:lvl4pPr>
            <a:lvl5pPr>
              <a:lnSpc>
                <a:spcPct val="110000"/>
              </a:lnSpc>
              <a:spcBef>
                <a:spcPts val="9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2B90CB-0423-5C9F-6F8B-19720127AC9E}"/>
              </a:ext>
            </a:extLst>
          </p:cNvPr>
          <p:cNvSpPr>
            <a:spLocks noGrp="1"/>
          </p:cNvSpPr>
          <p:nvPr>
            <p:ph idx="14"/>
          </p:nvPr>
        </p:nvSpPr>
        <p:spPr>
          <a:xfrm>
            <a:off x="6430264" y="1334324"/>
            <a:ext cx="2240280" cy="4992624"/>
          </a:xfrm>
        </p:spPr>
        <p:txBody>
          <a:bodyPr lIns="0" rIns="0"/>
          <a:lstStyle>
            <a:lvl1pPr>
              <a:lnSpc>
                <a:spcPct val="110000"/>
              </a:lnSpc>
              <a:spcBef>
                <a:spcPts val="900"/>
              </a:spcBef>
              <a:defRPr sz="1400"/>
            </a:lvl1pPr>
            <a:lvl2pPr>
              <a:lnSpc>
                <a:spcPct val="110000"/>
              </a:lnSpc>
              <a:spcBef>
                <a:spcPts val="900"/>
              </a:spcBef>
              <a:defRPr sz="1200"/>
            </a:lvl2pPr>
            <a:lvl3pPr>
              <a:lnSpc>
                <a:spcPct val="110000"/>
              </a:lnSpc>
              <a:spcBef>
                <a:spcPts val="900"/>
              </a:spcBef>
              <a:defRPr sz="1100"/>
            </a:lvl3pPr>
            <a:lvl4pPr>
              <a:lnSpc>
                <a:spcPct val="110000"/>
              </a:lnSpc>
              <a:spcBef>
                <a:spcPts val="900"/>
              </a:spcBef>
              <a:defRPr sz="1100"/>
            </a:lvl4pPr>
            <a:lvl5pPr>
              <a:lnSpc>
                <a:spcPct val="110000"/>
              </a:lnSpc>
              <a:spcBef>
                <a:spcPts val="9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A649392D-4A15-EC72-F8E1-20B370553FF4}"/>
              </a:ext>
            </a:extLst>
          </p:cNvPr>
          <p:cNvSpPr>
            <a:spLocks noGrp="1"/>
          </p:cNvSpPr>
          <p:nvPr>
            <p:ph idx="15"/>
          </p:nvPr>
        </p:nvSpPr>
        <p:spPr>
          <a:xfrm>
            <a:off x="9339072" y="1334324"/>
            <a:ext cx="2240280" cy="4992624"/>
          </a:xfrm>
        </p:spPr>
        <p:txBody>
          <a:bodyPr lIns="0" rIns="0"/>
          <a:lstStyle>
            <a:lvl1pPr>
              <a:lnSpc>
                <a:spcPct val="110000"/>
              </a:lnSpc>
              <a:spcBef>
                <a:spcPts val="900"/>
              </a:spcBef>
              <a:defRPr sz="1400"/>
            </a:lvl1pPr>
            <a:lvl2pPr>
              <a:lnSpc>
                <a:spcPct val="110000"/>
              </a:lnSpc>
              <a:spcBef>
                <a:spcPts val="900"/>
              </a:spcBef>
              <a:defRPr sz="1200"/>
            </a:lvl2pPr>
            <a:lvl3pPr>
              <a:lnSpc>
                <a:spcPct val="110000"/>
              </a:lnSpc>
              <a:spcBef>
                <a:spcPts val="900"/>
              </a:spcBef>
              <a:defRPr sz="1100"/>
            </a:lvl3pPr>
            <a:lvl4pPr>
              <a:lnSpc>
                <a:spcPct val="110000"/>
              </a:lnSpc>
              <a:spcBef>
                <a:spcPts val="900"/>
              </a:spcBef>
              <a:defRPr sz="1100"/>
            </a:lvl4pPr>
            <a:lvl5pPr>
              <a:lnSpc>
                <a:spcPct val="110000"/>
              </a:lnSpc>
              <a:spcBef>
                <a:spcPts val="9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CF8793A5-113A-48A7-BCE0-7936F08DA48F}" type="datetime1">
              <a:rPr lang="en-US" smtClean="0"/>
              <a:t>4/28/25</a:t>
            </a:fld>
            <a:endParaRPr lang="en-US"/>
          </a:p>
        </p:txBody>
      </p:sp>
    </p:spTree>
    <p:extLst>
      <p:ext uri="{BB962C8B-B14F-4D97-AF65-F5344CB8AC3E}">
        <p14:creationId xmlns:p14="http://schemas.microsoft.com/office/powerpoint/2010/main" val="2882275997"/>
      </p:ext>
    </p:extLst>
  </p:cSld>
  <p:clrMapOvr>
    <a:masterClrMapping/>
  </p:clrMapOvr>
  <p:transition spd="med"/>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A557CE-52E6-1FB8-260F-4B9972B7C98C}"/>
              </a:ext>
            </a:extLst>
          </p:cNvPr>
          <p:cNvSpPr>
            <a:spLocks noGrp="1"/>
          </p:cNvSpPr>
          <p:nvPr>
            <p:ph type="title"/>
          </p:nvPr>
        </p:nvSpPr>
        <p:spPr>
          <a:xfrm>
            <a:off x="609600" y="264085"/>
            <a:ext cx="10972800" cy="946389"/>
          </a:xfrm>
          <a:prstGeom prst="rect">
            <a:avLst/>
          </a:prstGeom>
        </p:spPr>
        <p:txBody>
          <a:bodyPr vert="horz" lIns="0" tIns="45720" rIns="0" bIns="45720" rtlCol="0" anchor="ctr"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207D5854-D623-623A-F51E-6C503DDDB9F4}"/>
              </a:ext>
            </a:extLst>
          </p:cNvPr>
          <p:cNvSpPr>
            <a:spLocks noGrp="1"/>
          </p:cNvSpPr>
          <p:nvPr>
            <p:ph type="body" idx="1"/>
          </p:nvPr>
        </p:nvSpPr>
        <p:spPr>
          <a:xfrm>
            <a:off x="609600" y="1334324"/>
            <a:ext cx="10972800" cy="4990276"/>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F744D4F-1B98-83B7-DAEA-EBD830B4D85D}"/>
              </a:ext>
            </a:extLst>
          </p:cNvPr>
          <p:cNvSpPr>
            <a:spLocks noGrp="1"/>
          </p:cNvSpPr>
          <p:nvPr>
            <p:ph type="ftr" sz="quarter" idx="3"/>
          </p:nvPr>
        </p:nvSpPr>
        <p:spPr>
          <a:xfrm>
            <a:off x="1645920" y="6583680"/>
            <a:ext cx="7844778" cy="91440"/>
          </a:xfrm>
          <a:prstGeom prst="rect">
            <a:avLst/>
          </a:prstGeom>
        </p:spPr>
        <p:txBody>
          <a:bodyPr vert="horz" wrap="none" lIns="0" tIns="0" rIns="0" bIns="0" rtlCol="0" anchor="t" anchorCtr="0"/>
          <a:lstStyle>
            <a:lvl1pPr algn="l">
              <a:defRPr sz="600">
                <a:solidFill>
                  <a:srgbClr val="191919"/>
                </a:solidFill>
              </a:defRPr>
            </a:lvl1pPr>
          </a:lstStyle>
          <a:p>
            <a:endParaRPr lang="en-US"/>
          </a:p>
        </p:txBody>
      </p:sp>
      <p:sp>
        <p:nvSpPr>
          <p:cNvPr id="25" name="Copyright">
            <a:extLst>
              <a:ext uri="{FF2B5EF4-FFF2-40B4-BE49-F238E27FC236}">
                <a16:creationId xmlns:a16="http://schemas.microsoft.com/office/drawing/2014/main" id="{F00605C0-ED67-6D23-4441-6A67F9B2E445}"/>
              </a:ext>
            </a:extLst>
          </p:cNvPr>
          <p:cNvSpPr txBox="1"/>
          <p:nvPr userDrawn="1"/>
        </p:nvSpPr>
        <p:spPr>
          <a:xfrm>
            <a:off x="10498770" y="6583680"/>
            <a:ext cx="1083630" cy="92333"/>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dirty="0">
                <a:solidFill>
                  <a:srgbClr val="191919"/>
                </a:solidFill>
                <a:latin typeface="Adobe Clean" panose="020B0503020404020204" pitchFamily="34" charset="0"/>
              </a:rPr>
              <a:t>© 2025 Adobe. All Rights Reserved.</a:t>
            </a:r>
          </a:p>
        </p:txBody>
      </p:sp>
      <p:sp>
        <p:nvSpPr>
          <p:cNvPr id="6" name="Slide Number Placeholder 5">
            <a:extLst>
              <a:ext uri="{FF2B5EF4-FFF2-40B4-BE49-F238E27FC236}">
                <a16:creationId xmlns:a16="http://schemas.microsoft.com/office/drawing/2014/main" id="{83E5B87A-A7CF-09CF-30ED-83C44A71A0E8}"/>
              </a:ext>
            </a:extLst>
          </p:cNvPr>
          <p:cNvSpPr>
            <a:spLocks noGrp="1"/>
          </p:cNvSpPr>
          <p:nvPr>
            <p:ph type="sldNum" sz="quarter" idx="4"/>
          </p:nvPr>
        </p:nvSpPr>
        <p:spPr>
          <a:xfrm>
            <a:off x="11842316" y="6583680"/>
            <a:ext cx="89768" cy="92333"/>
          </a:xfrm>
          <a:prstGeom prst="rect">
            <a:avLst/>
          </a:prstGeom>
        </p:spPr>
        <p:txBody>
          <a:bodyPr wrap="none" lIns="0" tIns="0" rIns="0" bIns="0">
            <a:spAutoFit/>
          </a:bodyPr>
          <a:lstStyle>
            <a:lvl1pPr>
              <a:defRPr lang="en-US" sz="600" baseline="0" smtClean="0">
                <a:solidFill>
                  <a:srgbClr val="191919"/>
                </a:solidFill>
                <a:latin typeface="Adobe Clean" panose="020B0503020404020204" pitchFamily="34" charset="0"/>
              </a:defRPr>
            </a:lvl1pPr>
          </a:lstStyle>
          <a:p>
            <a:pPr algn="r"/>
            <a:fld id="{DEC9D0C1-7FBA-40E3-98AB-77B8E8CCE3DF}" type="slidenum">
              <a:rPr lang="en-US" smtClean="0"/>
              <a:pPr algn="r"/>
              <a:t>‹#›</a:t>
            </a:fld>
            <a:endParaRPr lang="en-US"/>
          </a:p>
        </p:txBody>
      </p:sp>
      <p:sp>
        <p:nvSpPr>
          <p:cNvPr id="4" name="Date Placeholder 3">
            <a:extLst>
              <a:ext uri="{FF2B5EF4-FFF2-40B4-BE49-F238E27FC236}">
                <a16:creationId xmlns:a16="http://schemas.microsoft.com/office/drawing/2014/main" id="{7DFD8D59-8A23-698A-D678-69D2440DB509}"/>
              </a:ext>
            </a:extLst>
          </p:cNvPr>
          <p:cNvSpPr>
            <a:spLocks noGrp="1"/>
          </p:cNvSpPr>
          <p:nvPr>
            <p:ph type="dt" sz="half" idx="2"/>
          </p:nvPr>
        </p:nvSpPr>
        <p:spPr>
          <a:xfrm>
            <a:off x="-1" y="7035913"/>
            <a:ext cx="355867" cy="107722"/>
          </a:xfrm>
          <a:prstGeom prst="rect">
            <a:avLst/>
          </a:prstGeom>
        </p:spPr>
        <p:txBody>
          <a:bodyPr vert="horz" wrap="none" lIns="0" tIns="0" rIns="0" bIns="0" rtlCol="0" anchor="ctr">
            <a:spAutoFit/>
          </a:bodyPr>
          <a:lstStyle>
            <a:lvl1pPr algn="l">
              <a:defRPr sz="700">
                <a:solidFill>
                  <a:schemeClr val="tx1">
                    <a:tint val="75000"/>
                  </a:schemeClr>
                </a:solidFill>
              </a:defRPr>
            </a:lvl1pPr>
          </a:lstStyle>
          <a:p>
            <a:fld id="{30169271-AB45-4F94-B977-1C39D03C236C}" type="datetime1">
              <a:rPr lang="en-US" smtClean="0"/>
              <a:t>4/28/25</a:t>
            </a:fld>
            <a:endParaRPr lang="en-US"/>
          </a:p>
        </p:txBody>
      </p:sp>
      <p:sp>
        <p:nvSpPr>
          <p:cNvPr id="9" name="1/4">
            <a:extLst>
              <a:ext uri="{FF2B5EF4-FFF2-40B4-BE49-F238E27FC236}">
                <a16:creationId xmlns:a16="http://schemas.microsoft.com/office/drawing/2014/main" id="{791B36FE-59D2-67F8-88FF-8BCBCAA1B94A}"/>
              </a:ext>
              <a:ext uri="{C183D7F6-B498-43B3-948B-1728B52AA6E4}">
                <adec:decorative xmlns:adec="http://schemas.microsoft.com/office/drawing/2017/decorative" val="1"/>
              </a:ext>
            </a:extLst>
          </p:cNvPr>
          <p:cNvSpPr txBox="1"/>
          <p:nvPr userDrawn="1"/>
        </p:nvSpPr>
        <p:spPr>
          <a:xfrm>
            <a:off x="3264969" y="-563502"/>
            <a:ext cx="163507" cy="153888"/>
          </a:xfrm>
          <a:prstGeom prst="rect">
            <a:avLst/>
          </a:prstGeom>
          <a:noFill/>
        </p:spPr>
        <p:txBody>
          <a:bodyPr wrap="square" lIns="0" tIns="0" rIns="0" bIns="0" rtlCol="0">
            <a:spAutoFit/>
          </a:bodyPr>
          <a:lstStyle/>
          <a:p>
            <a:pPr algn="ctr"/>
            <a:r>
              <a:rPr lang="en-US" sz="1000">
                <a:solidFill>
                  <a:schemeClr val="accent2">
                    <a:lumMod val="60000"/>
                    <a:lumOff val="40000"/>
                  </a:schemeClr>
                </a:solidFill>
                <a:latin typeface="+mj-lt"/>
              </a:rPr>
              <a:t>1/4</a:t>
            </a:r>
          </a:p>
        </p:txBody>
      </p:sp>
      <p:sp>
        <p:nvSpPr>
          <p:cNvPr id="10" name="2/4">
            <a:extLst>
              <a:ext uri="{FF2B5EF4-FFF2-40B4-BE49-F238E27FC236}">
                <a16:creationId xmlns:a16="http://schemas.microsoft.com/office/drawing/2014/main" id="{1D453459-F362-B9CD-880F-8901A7543B45}"/>
              </a:ext>
              <a:ext uri="{C183D7F6-B498-43B3-948B-1728B52AA6E4}">
                <adec:decorative xmlns:adec="http://schemas.microsoft.com/office/drawing/2017/decorative" val="1"/>
              </a:ext>
            </a:extLst>
          </p:cNvPr>
          <p:cNvSpPr txBox="1"/>
          <p:nvPr userDrawn="1"/>
        </p:nvSpPr>
        <p:spPr>
          <a:xfrm>
            <a:off x="6004629" y="-563502"/>
            <a:ext cx="182742" cy="153888"/>
          </a:xfrm>
          <a:prstGeom prst="rect">
            <a:avLst/>
          </a:prstGeom>
          <a:noFill/>
        </p:spPr>
        <p:txBody>
          <a:bodyPr wrap="none" lIns="0" tIns="0" rIns="0" bIns="0" rtlCol="0">
            <a:spAutoFit/>
          </a:bodyPr>
          <a:lstStyle/>
          <a:p>
            <a:pPr algn="ctr"/>
            <a:r>
              <a:rPr lang="en-US" sz="1000">
                <a:solidFill>
                  <a:schemeClr val="accent2">
                    <a:lumMod val="60000"/>
                    <a:lumOff val="40000"/>
                  </a:schemeClr>
                </a:solidFill>
                <a:latin typeface="+mj-lt"/>
              </a:rPr>
              <a:t>2/4</a:t>
            </a:r>
          </a:p>
        </p:txBody>
      </p:sp>
      <p:sp>
        <p:nvSpPr>
          <p:cNvPr id="11" name="3/4">
            <a:extLst>
              <a:ext uri="{FF2B5EF4-FFF2-40B4-BE49-F238E27FC236}">
                <a16:creationId xmlns:a16="http://schemas.microsoft.com/office/drawing/2014/main" id="{8E72AC89-911C-7E96-6D33-BAF9B0DBE03B}"/>
              </a:ext>
              <a:ext uri="{C183D7F6-B498-43B3-948B-1728B52AA6E4}">
                <adec:decorative xmlns:adec="http://schemas.microsoft.com/office/drawing/2017/decorative" val="1"/>
              </a:ext>
            </a:extLst>
          </p:cNvPr>
          <p:cNvSpPr txBox="1"/>
          <p:nvPr userDrawn="1"/>
        </p:nvSpPr>
        <p:spPr>
          <a:xfrm>
            <a:off x="8745241" y="-563502"/>
            <a:ext cx="184346" cy="153888"/>
          </a:xfrm>
          <a:prstGeom prst="rect">
            <a:avLst/>
          </a:prstGeom>
          <a:noFill/>
        </p:spPr>
        <p:txBody>
          <a:bodyPr wrap="none" lIns="0" tIns="0" rIns="0" bIns="0" rtlCol="0">
            <a:spAutoFit/>
          </a:bodyPr>
          <a:lstStyle/>
          <a:p>
            <a:pPr algn="ctr"/>
            <a:r>
              <a:rPr lang="en-US" sz="1000">
                <a:solidFill>
                  <a:schemeClr val="accent2">
                    <a:lumMod val="60000"/>
                    <a:lumOff val="40000"/>
                  </a:schemeClr>
                </a:solidFill>
                <a:latin typeface="+mj-lt"/>
              </a:rPr>
              <a:t>3/4</a:t>
            </a:r>
          </a:p>
        </p:txBody>
      </p:sp>
      <p:cxnSp>
        <p:nvCxnSpPr>
          <p:cNvPr id="12" name="2/3 arrow">
            <a:extLst>
              <a:ext uri="{FF2B5EF4-FFF2-40B4-BE49-F238E27FC236}">
                <a16:creationId xmlns:a16="http://schemas.microsoft.com/office/drawing/2014/main" id="{425FBE88-470E-60C6-8016-0453814D1C32}"/>
              </a:ext>
              <a:ext uri="{C183D7F6-B498-43B3-948B-1728B52AA6E4}">
                <adec:decorative xmlns:adec="http://schemas.microsoft.com/office/drawing/2017/decorative" val="1"/>
              </a:ext>
            </a:extLst>
          </p:cNvPr>
          <p:cNvCxnSpPr>
            <a:cxnSpLocks/>
          </p:cNvCxnSpPr>
          <p:nvPr userDrawn="1"/>
        </p:nvCxnSpPr>
        <p:spPr>
          <a:xfrm>
            <a:off x="7923212" y="-336411"/>
            <a:ext cx="0" cy="236135"/>
          </a:xfrm>
          <a:prstGeom prst="line">
            <a:avLst/>
          </a:prstGeom>
          <a:ln w="12700">
            <a:solidFill>
              <a:srgbClr val="C8C1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13" name="1/3 arrow">
            <a:extLst>
              <a:ext uri="{FF2B5EF4-FFF2-40B4-BE49-F238E27FC236}">
                <a16:creationId xmlns:a16="http://schemas.microsoft.com/office/drawing/2014/main" id="{B121034D-56B4-850B-095F-50226D1D6260}"/>
              </a:ext>
              <a:ext uri="{C183D7F6-B498-43B3-948B-1728B52AA6E4}">
                <adec:decorative xmlns:adec="http://schemas.microsoft.com/office/drawing/2017/decorative" val="1"/>
              </a:ext>
            </a:extLst>
          </p:cNvPr>
          <p:cNvCxnSpPr>
            <a:cxnSpLocks/>
          </p:cNvCxnSpPr>
          <p:nvPr userDrawn="1"/>
        </p:nvCxnSpPr>
        <p:spPr>
          <a:xfrm>
            <a:off x="4266406" y="-336411"/>
            <a:ext cx="0" cy="236135"/>
          </a:xfrm>
          <a:prstGeom prst="line">
            <a:avLst/>
          </a:prstGeom>
          <a:ln w="12700">
            <a:solidFill>
              <a:srgbClr val="C8C1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14" name="2/3">
            <a:extLst>
              <a:ext uri="{FF2B5EF4-FFF2-40B4-BE49-F238E27FC236}">
                <a16:creationId xmlns:a16="http://schemas.microsoft.com/office/drawing/2014/main" id="{FC5A2A21-4D76-D3E5-F47D-FAAEDEFAE6F2}"/>
              </a:ext>
              <a:ext uri="{C183D7F6-B498-43B3-948B-1728B52AA6E4}">
                <adec:decorative xmlns:adec="http://schemas.microsoft.com/office/drawing/2017/decorative" val="1"/>
              </a:ext>
            </a:extLst>
          </p:cNvPr>
          <p:cNvSpPr txBox="1"/>
          <p:nvPr userDrawn="1"/>
        </p:nvSpPr>
        <p:spPr>
          <a:xfrm>
            <a:off x="7834245" y="-563502"/>
            <a:ext cx="177934" cy="153888"/>
          </a:xfrm>
          <a:prstGeom prst="rect">
            <a:avLst/>
          </a:prstGeom>
          <a:noFill/>
        </p:spPr>
        <p:txBody>
          <a:bodyPr wrap="none" lIns="0" tIns="0" rIns="0" bIns="0" rtlCol="0">
            <a:spAutoFit/>
          </a:bodyPr>
          <a:lstStyle/>
          <a:p>
            <a:pPr algn="ctr"/>
            <a:r>
              <a:rPr lang="en-US" sz="1000">
                <a:solidFill>
                  <a:srgbClr val="A185B6"/>
                </a:solidFill>
                <a:latin typeface="+mj-lt"/>
              </a:rPr>
              <a:t>2/3</a:t>
            </a:r>
          </a:p>
        </p:txBody>
      </p:sp>
      <p:sp>
        <p:nvSpPr>
          <p:cNvPr id="15" name="1/3">
            <a:extLst>
              <a:ext uri="{FF2B5EF4-FFF2-40B4-BE49-F238E27FC236}">
                <a16:creationId xmlns:a16="http://schemas.microsoft.com/office/drawing/2014/main" id="{31DF4110-6679-C48B-A68B-23CCE2DC7192}"/>
              </a:ext>
              <a:ext uri="{C183D7F6-B498-43B3-948B-1728B52AA6E4}">
                <adec:decorative xmlns:adec="http://schemas.microsoft.com/office/drawing/2017/decorative" val="1"/>
              </a:ext>
            </a:extLst>
          </p:cNvPr>
          <p:cNvSpPr txBox="1"/>
          <p:nvPr userDrawn="1"/>
        </p:nvSpPr>
        <p:spPr>
          <a:xfrm>
            <a:off x="4194051" y="-563502"/>
            <a:ext cx="158698" cy="153888"/>
          </a:xfrm>
          <a:prstGeom prst="rect">
            <a:avLst/>
          </a:prstGeom>
          <a:noFill/>
        </p:spPr>
        <p:txBody>
          <a:bodyPr wrap="none" lIns="0" tIns="0" rIns="0" bIns="0" rtlCol="0">
            <a:spAutoFit/>
          </a:bodyPr>
          <a:lstStyle/>
          <a:p>
            <a:pPr algn="ctr"/>
            <a:r>
              <a:rPr lang="en-US" sz="1000">
                <a:solidFill>
                  <a:srgbClr val="A185B6"/>
                </a:solidFill>
                <a:latin typeface="+mj-lt"/>
              </a:rPr>
              <a:t>1/3</a:t>
            </a:r>
          </a:p>
        </p:txBody>
      </p:sp>
      <p:cxnSp>
        <p:nvCxnSpPr>
          <p:cNvPr id="16" name="1/4 arrow">
            <a:extLst>
              <a:ext uri="{FF2B5EF4-FFF2-40B4-BE49-F238E27FC236}">
                <a16:creationId xmlns:a16="http://schemas.microsoft.com/office/drawing/2014/main" id="{654E8F9D-6C4E-05DA-FE73-546CD08C5B57}"/>
              </a:ext>
              <a:ext uri="{C183D7F6-B498-43B3-948B-1728B52AA6E4}">
                <adec:decorative xmlns:adec="http://schemas.microsoft.com/office/drawing/2017/decorative" val="1"/>
              </a:ext>
            </a:extLst>
          </p:cNvPr>
          <p:cNvCxnSpPr>
            <a:cxnSpLocks/>
          </p:cNvCxnSpPr>
          <p:nvPr userDrawn="1"/>
        </p:nvCxnSpPr>
        <p:spPr>
          <a:xfrm>
            <a:off x="3352205" y="-336411"/>
            <a:ext cx="0" cy="236135"/>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17" name="2/4 arrow">
            <a:extLst>
              <a:ext uri="{FF2B5EF4-FFF2-40B4-BE49-F238E27FC236}">
                <a16:creationId xmlns:a16="http://schemas.microsoft.com/office/drawing/2014/main" id="{DA346B2B-DF35-381D-9BDC-1CDA53FCF74A}"/>
              </a:ext>
              <a:ext uri="{C183D7F6-B498-43B3-948B-1728B52AA6E4}">
                <adec:decorative xmlns:adec="http://schemas.microsoft.com/office/drawing/2017/decorative" val="1"/>
              </a:ext>
            </a:extLst>
          </p:cNvPr>
          <p:cNvCxnSpPr>
            <a:cxnSpLocks/>
          </p:cNvCxnSpPr>
          <p:nvPr userDrawn="1"/>
        </p:nvCxnSpPr>
        <p:spPr>
          <a:xfrm>
            <a:off x="6096000" y="-336411"/>
            <a:ext cx="0" cy="236135"/>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18" name="3/4 arrow">
            <a:extLst>
              <a:ext uri="{FF2B5EF4-FFF2-40B4-BE49-F238E27FC236}">
                <a16:creationId xmlns:a16="http://schemas.microsoft.com/office/drawing/2014/main" id="{79D2891A-8FC3-A6BB-6113-BF32856BCF47}"/>
              </a:ext>
              <a:ext uri="{C183D7F6-B498-43B3-948B-1728B52AA6E4}">
                <adec:decorative xmlns:adec="http://schemas.microsoft.com/office/drawing/2017/decorative" val="1"/>
              </a:ext>
            </a:extLst>
          </p:cNvPr>
          <p:cNvCxnSpPr>
            <a:cxnSpLocks/>
          </p:cNvCxnSpPr>
          <p:nvPr userDrawn="1"/>
        </p:nvCxnSpPr>
        <p:spPr>
          <a:xfrm>
            <a:off x="8837414" y="-336411"/>
            <a:ext cx="0" cy="236135"/>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19" name="Grid Instrux">
            <a:extLst>
              <a:ext uri="{FF2B5EF4-FFF2-40B4-BE49-F238E27FC236}">
                <a16:creationId xmlns:a16="http://schemas.microsoft.com/office/drawing/2014/main" id="{02CAB0F6-BA9D-DC91-B680-B8B29A069DD5}"/>
              </a:ext>
              <a:ext uri="{C183D7F6-B498-43B3-948B-1728B52AA6E4}">
                <adec:decorative xmlns:adec="http://schemas.microsoft.com/office/drawing/2017/decorative" val="1"/>
              </a:ext>
            </a:extLst>
          </p:cNvPr>
          <p:cNvSpPr txBox="1"/>
          <p:nvPr userDrawn="1"/>
        </p:nvSpPr>
        <p:spPr>
          <a:xfrm>
            <a:off x="1157679" y="-549443"/>
            <a:ext cx="1764907" cy="369332"/>
          </a:xfrm>
          <a:prstGeom prst="rect">
            <a:avLst/>
          </a:prstGeom>
          <a:noFill/>
        </p:spPr>
        <p:txBody>
          <a:bodyPr wrap="none" lIns="0" tIns="0" rIns="0" bIns="0" rtlCol="0">
            <a:spAutoFit/>
          </a:bodyPr>
          <a:lstStyle/>
          <a:p>
            <a:pPr algn="l"/>
            <a:r>
              <a:rPr lang="en-US" sz="800">
                <a:solidFill>
                  <a:schemeClr val="bg1">
                    <a:lumMod val="65000"/>
                  </a:schemeClr>
                </a:solidFill>
                <a:latin typeface="+mj-lt"/>
              </a:rPr>
              <a:t>Turn on Guides to see the custom grid.</a:t>
            </a:r>
            <a:br>
              <a:rPr lang="en-US" sz="800">
                <a:solidFill>
                  <a:schemeClr val="bg1">
                    <a:lumMod val="65000"/>
                  </a:schemeClr>
                </a:solidFill>
                <a:latin typeface="+mj-lt"/>
              </a:rPr>
            </a:br>
            <a:r>
              <a:rPr lang="en-US" sz="800">
                <a:solidFill>
                  <a:schemeClr val="bg1">
                    <a:lumMod val="65000"/>
                  </a:schemeClr>
                </a:solidFill>
                <a:latin typeface="+mn-lt"/>
              </a:rPr>
              <a:t>Mac: Control-option-command-G</a:t>
            </a:r>
            <a:br>
              <a:rPr lang="en-US" sz="800">
                <a:solidFill>
                  <a:schemeClr val="bg1">
                    <a:lumMod val="65000"/>
                  </a:schemeClr>
                </a:solidFill>
                <a:latin typeface="+mn-lt"/>
              </a:rPr>
            </a:br>
            <a:r>
              <a:rPr lang="en-US" sz="800">
                <a:solidFill>
                  <a:schemeClr val="bg1">
                    <a:lumMod val="65000"/>
                  </a:schemeClr>
                </a:solidFill>
                <a:latin typeface="+mn-lt"/>
              </a:rPr>
              <a:t>Win: Alt-F9 (or Alt-Fn-F9 on some laptops)</a:t>
            </a:r>
          </a:p>
        </p:txBody>
      </p:sp>
      <p:sp>
        <p:nvSpPr>
          <p:cNvPr id="7" name="Thread">
            <a:extLst>
              <a:ext uri="{FF2B5EF4-FFF2-40B4-BE49-F238E27FC236}">
                <a16:creationId xmlns:a16="http://schemas.microsoft.com/office/drawing/2014/main" id="{85D60DD5-372A-259D-1420-29F0B57C16CA}"/>
              </a:ext>
              <a:ext uri="{C183D7F6-B498-43B3-948B-1728B52AA6E4}">
                <adec:decorative xmlns:adec="http://schemas.microsoft.com/office/drawing/2017/decorative" val="1"/>
              </a:ext>
            </a:extLst>
          </p:cNvPr>
          <p:cNvSpPr/>
          <p:nvPr userDrawn="1"/>
        </p:nvSpPr>
        <p:spPr>
          <a:xfrm>
            <a:off x="0" y="894"/>
            <a:ext cx="128016" cy="6856213"/>
          </a:xfrm>
          <a:prstGeom prst="rect">
            <a:avLst/>
          </a:prstGeom>
          <a:solidFill>
            <a:srgbClr val="EB1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2" name="1/4">
            <a:extLst>
              <a:ext uri="{FF2B5EF4-FFF2-40B4-BE49-F238E27FC236}">
                <a16:creationId xmlns:a16="http://schemas.microsoft.com/office/drawing/2014/main" id="{424377ED-B64A-B4C7-0B71-A4CF8A90AED7}"/>
              </a:ext>
              <a:ext uri="{C183D7F6-B498-43B3-948B-1728B52AA6E4}">
                <adec:decorative xmlns:adec="http://schemas.microsoft.com/office/drawing/2017/decorative" val="1"/>
              </a:ext>
            </a:extLst>
          </p:cNvPr>
          <p:cNvSpPr txBox="1"/>
          <p:nvPr userDrawn="1"/>
        </p:nvSpPr>
        <p:spPr>
          <a:xfrm>
            <a:off x="12576881" y="2509117"/>
            <a:ext cx="163507" cy="153888"/>
          </a:xfrm>
          <a:prstGeom prst="rect">
            <a:avLst/>
          </a:prstGeom>
          <a:noFill/>
        </p:spPr>
        <p:txBody>
          <a:bodyPr wrap="none" lIns="0" tIns="0" rIns="0" bIns="0" rtlCol="0">
            <a:spAutoFit/>
          </a:bodyPr>
          <a:lstStyle/>
          <a:p>
            <a:pPr algn="ctr"/>
            <a:r>
              <a:rPr lang="en-US" sz="1000">
                <a:solidFill>
                  <a:schemeClr val="accent2">
                    <a:lumMod val="60000"/>
                    <a:lumOff val="40000"/>
                  </a:schemeClr>
                </a:solidFill>
                <a:latin typeface="+mj-lt"/>
              </a:rPr>
              <a:t>1/4</a:t>
            </a:r>
          </a:p>
        </p:txBody>
      </p:sp>
      <p:sp>
        <p:nvSpPr>
          <p:cNvPr id="33" name="2/4">
            <a:extLst>
              <a:ext uri="{FF2B5EF4-FFF2-40B4-BE49-F238E27FC236}">
                <a16:creationId xmlns:a16="http://schemas.microsoft.com/office/drawing/2014/main" id="{51F3C041-8ED9-0DA6-BEAB-D9FCBAB6CCFF}"/>
              </a:ext>
              <a:ext uri="{C183D7F6-B498-43B3-948B-1728B52AA6E4}">
                <adec:decorative xmlns:adec="http://schemas.microsoft.com/office/drawing/2017/decorative" val="1"/>
              </a:ext>
            </a:extLst>
          </p:cNvPr>
          <p:cNvSpPr txBox="1"/>
          <p:nvPr userDrawn="1"/>
        </p:nvSpPr>
        <p:spPr>
          <a:xfrm>
            <a:off x="12586321" y="3754563"/>
            <a:ext cx="182742" cy="153888"/>
          </a:xfrm>
          <a:prstGeom prst="rect">
            <a:avLst/>
          </a:prstGeom>
          <a:noFill/>
        </p:spPr>
        <p:txBody>
          <a:bodyPr wrap="square" lIns="0" tIns="0" rIns="0" bIns="0" rtlCol="0">
            <a:spAutoFit/>
          </a:bodyPr>
          <a:lstStyle/>
          <a:p>
            <a:pPr algn="ctr"/>
            <a:r>
              <a:rPr lang="en-US" sz="1000">
                <a:solidFill>
                  <a:schemeClr val="accent2">
                    <a:lumMod val="60000"/>
                    <a:lumOff val="40000"/>
                  </a:schemeClr>
                </a:solidFill>
                <a:latin typeface="+mj-lt"/>
              </a:rPr>
              <a:t>2/4</a:t>
            </a:r>
          </a:p>
        </p:txBody>
      </p:sp>
      <p:sp>
        <p:nvSpPr>
          <p:cNvPr id="34" name="3/4">
            <a:extLst>
              <a:ext uri="{FF2B5EF4-FFF2-40B4-BE49-F238E27FC236}">
                <a16:creationId xmlns:a16="http://schemas.microsoft.com/office/drawing/2014/main" id="{F2D0D8E2-527A-4BB8-6B7E-6D57BEB7FA78}"/>
              </a:ext>
              <a:ext uri="{C183D7F6-B498-43B3-948B-1728B52AA6E4}">
                <adec:decorative xmlns:adec="http://schemas.microsoft.com/office/drawing/2017/decorative" val="1"/>
              </a:ext>
            </a:extLst>
          </p:cNvPr>
          <p:cNvSpPr txBox="1"/>
          <p:nvPr userDrawn="1"/>
        </p:nvSpPr>
        <p:spPr>
          <a:xfrm>
            <a:off x="12644053" y="4987532"/>
            <a:ext cx="184346" cy="153888"/>
          </a:xfrm>
          <a:prstGeom prst="rect">
            <a:avLst/>
          </a:prstGeom>
          <a:noFill/>
        </p:spPr>
        <p:txBody>
          <a:bodyPr wrap="none" lIns="0" tIns="0" rIns="0" bIns="0" rtlCol="0">
            <a:spAutoFit/>
          </a:bodyPr>
          <a:lstStyle/>
          <a:p>
            <a:pPr algn="ctr"/>
            <a:r>
              <a:rPr lang="en-US" sz="1000">
                <a:solidFill>
                  <a:schemeClr val="accent2">
                    <a:lumMod val="60000"/>
                    <a:lumOff val="40000"/>
                  </a:schemeClr>
                </a:solidFill>
                <a:latin typeface="+mj-lt"/>
              </a:rPr>
              <a:t>3/4</a:t>
            </a:r>
          </a:p>
        </p:txBody>
      </p:sp>
      <p:cxnSp>
        <p:nvCxnSpPr>
          <p:cNvPr id="35" name="1/4 arrow">
            <a:extLst>
              <a:ext uri="{FF2B5EF4-FFF2-40B4-BE49-F238E27FC236}">
                <a16:creationId xmlns:a16="http://schemas.microsoft.com/office/drawing/2014/main" id="{A418B525-C17C-C5AB-54B3-D48D2031FC62}"/>
              </a:ext>
              <a:ext uri="{C183D7F6-B498-43B3-948B-1728B52AA6E4}">
                <adec:decorative xmlns:adec="http://schemas.microsoft.com/office/drawing/2017/decorative" val="1"/>
              </a:ext>
            </a:extLst>
          </p:cNvPr>
          <p:cNvCxnSpPr>
            <a:cxnSpLocks/>
          </p:cNvCxnSpPr>
          <p:nvPr userDrawn="1"/>
        </p:nvCxnSpPr>
        <p:spPr>
          <a:xfrm flipH="1">
            <a:off x="12278497" y="2580869"/>
            <a:ext cx="222825" cy="0"/>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0" name="1/4 arrow">
            <a:extLst>
              <a:ext uri="{FF2B5EF4-FFF2-40B4-BE49-F238E27FC236}">
                <a16:creationId xmlns:a16="http://schemas.microsoft.com/office/drawing/2014/main" id="{9832C6B5-4860-2934-2206-0B5B7FF6B0DA}"/>
              </a:ext>
              <a:ext uri="{C183D7F6-B498-43B3-948B-1728B52AA6E4}">
                <adec:decorative xmlns:adec="http://schemas.microsoft.com/office/drawing/2017/decorative" val="1"/>
              </a:ext>
            </a:extLst>
          </p:cNvPr>
          <p:cNvCxnSpPr>
            <a:cxnSpLocks/>
          </p:cNvCxnSpPr>
          <p:nvPr userDrawn="1"/>
        </p:nvCxnSpPr>
        <p:spPr>
          <a:xfrm flipH="1">
            <a:off x="12278497" y="1334324"/>
            <a:ext cx="222825" cy="0"/>
          </a:xfrm>
          <a:prstGeom prst="line">
            <a:avLst/>
          </a:prstGeom>
          <a:ln w="12700">
            <a:solidFill>
              <a:schemeClr val="bg1">
                <a:lumMod val="8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2" name="1/4 arrow">
            <a:extLst>
              <a:ext uri="{FF2B5EF4-FFF2-40B4-BE49-F238E27FC236}">
                <a16:creationId xmlns:a16="http://schemas.microsoft.com/office/drawing/2014/main" id="{0F8F2023-3069-3524-187F-DCC6A0F9C743}"/>
              </a:ext>
              <a:ext uri="{C183D7F6-B498-43B3-948B-1728B52AA6E4}">
                <adec:decorative xmlns:adec="http://schemas.microsoft.com/office/drawing/2017/decorative" val="1"/>
              </a:ext>
            </a:extLst>
          </p:cNvPr>
          <p:cNvCxnSpPr>
            <a:cxnSpLocks/>
          </p:cNvCxnSpPr>
          <p:nvPr userDrawn="1"/>
        </p:nvCxnSpPr>
        <p:spPr>
          <a:xfrm flipH="1">
            <a:off x="12278497" y="5073959"/>
            <a:ext cx="222825" cy="0"/>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3" name="1/4 arrow">
            <a:extLst>
              <a:ext uri="{FF2B5EF4-FFF2-40B4-BE49-F238E27FC236}">
                <a16:creationId xmlns:a16="http://schemas.microsoft.com/office/drawing/2014/main" id="{A8ED2DAB-B3D9-1EA2-514C-8A23C04556CE}"/>
              </a:ext>
              <a:ext uri="{C183D7F6-B498-43B3-948B-1728B52AA6E4}">
                <adec:decorative xmlns:adec="http://schemas.microsoft.com/office/drawing/2017/decorative" val="1"/>
              </a:ext>
            </a:extLst>
          </p:cNvPr>
          <p:cNvCxnSpPr>
            <a:cxnSpLocks/>
          </p:cNvCxnSpPr>
          <p:nvPr userDrawn="1"/>
        </p:nvCxnSpPr>
        <p:spPr>
          <a:xfrm flipH="1">
            <a:off x="12278497" y="3827414"/>
            <a:ext cx="222825" cy="0"/>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44" name="1/4">
            <a:extLst>
              <a:ext uri="{FF2B5EF4-FFF2-40B4-BE49-F238E27FC236}">
                <a16:creationId xmlns:a16="http://schemas.microsoft.com/office/drawing/2014/main" id="{C8CA6760-80AA-0257-95D3-4B4DE6DE78FD}"/>
              </a:ext>
              <a:ext uri="{C183D7F6-B498-43B3-948B-1728B52AA6E4}">
                <adec:decorative xmlns:adec="http://schemas.microsoft.com/office/drawing/2017/decorative" val="1"/>
              </a:ext>
            </a:extLst>
          </p:cNvPr>
          <p:cNvSpPr txBox="1"/>
          <p:nvPr userDrawn="1"/>
        </p:nvSpPr>
        <p:spPr>
          <a:xfrm>
            <a:off x="12529254" y="1281863"/>
            <a:ext cx="290143" cy="92333"/>
          </a:xfrm>
          <a:prstGeom prst="rect">
            <a:avLst/>
          </a:prstGeom>
          <a:noFill/>
        </p:spPr>
        <p:txBody>
          <a:bodyPr wrap="none" lIns="0" tIns="0" rIns="0" bIns="0" rtlCol="0">
            <a:spAutoFit/>
          </a:bodyPr>
          <a:lstStyle/>
          <a:p>
            <a:pPr algn="ctr"/>
            <a:r>
              <a:rPr lang="en-US" sz="600">
                <a:solidFill>
                  <a:schemeClr val="bg1">
                    <a:lumMod val="65000"/>
                  </a:schemeClr>
                </a:solidFill>
                <a:latin typeface="+mj-lt"/>
              </a:rPr>
              <a:t>HEADER</a:t>
            </a:r>
          </a:p>
        </p:txBody>
      </p:sp>
      <p:cxnSp>
        <p:nvCxnSpPr>
          <p:cNvPr id="45" name="1/4 arrow">
            <a:extLst>
              <a:ext uri="{FF2B5EF4-FFF2-40B4-BE49-F238E27FC236}">
                <a16:creationId xmlns:a16="http://schemas.microsoft.com/office/drawing/2014/main" id="{74375429-3C84-68A9-2613-B48F5A529F30}"/>
              </a:ext>
              <a:ext uri="{C183D7F6-B498-43B3-948B-1728B52AA6E4}">
                <adec:decorative xmlns:adec="http://schemas.microsoft.com/office/drawing/2017/decorative" val="1"/>
              </a:ext>
            </a:extLst>
          </p:cNvPr>
          <p:cNvCxnSpPr>
            <a:cxnSpLocks/>
          </p:cNvCxnSpPr>
          <p:nvPr userDrawn="1"/>
        </p:nvCxnSpPr>
        <p:spPr>
          <a:xfrm flipH="1">
            <a:off x="12278497" y="6320504"/>
            <a:ext cx="222825" cy="0"/>
          </a:xfrm>
          <a:prstGeom prst="line">
            <a:avLst/>
          </a:prstGeom>
          <a:ln w="12700">
            <a:solidFill>
              <a:schemeClr val="bg1">
                <a:lumMod val="8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46" name="1/4">
            <a:extLst>
              <a:ext uri="{FF2B5EF4-FFF2-40B4-BE49-F238E27FC236}">
                <a16:creationId xmlns:a16="http://schemas.microsoft.com/office/drawing/2014/main" id="{1B81506B-B5BB-D6F5-CFE5-02E97E3AFEF1}"/>
              </a:ext>
              <a:ext uri="{C183D7F6-B498-43B3-948B-1728B52AA6E4}">
                <adec:decorative xmlns:adec="http://schemas.microsoft.com/office/drawing/2017/decorative" val="1"/>
              </a:ext>
            </a:extLst>
          </p:cNvPr>
          <p:cNvSpPr txBox="1"/>
          <p:nvPr userDrawn="1"/>
        </p:nvSpPr>
        <p:spPr>
          <a:xfrm>
            <a:off x="12532460" y="6268043"/>
            <a:ext cx="283732" cy="92333"/>
          </a:xfrm>
          <a:prstGeom prst="rect">
            <a:avLst/>
          </a:prstGeom>
          <a:noFill/>
        </p:spPr>
        <p:txBody>
          <a:bodyPr wrap="none" lIns="0" tIns="0" rIns="0" bIns="0" rtlCol="0">
            <a:spAutoFit/>
          </a:bodyPr>
          <a:lstStyle/>
          <a:p>
            <a:pPr algn="ctr"/>
            <a:r>
              <a:rPr lang="en-US" sz="600">
                <a:solidFill>
                  <a:schemeClr val="bg1">
                    <a:lumMod val="65000"/>
                  </a:schemeClr>
                </a:solidFill>
                <a:latin typeface="+mj-lt"/>
              </a:rPr>
              <a:t>FOOTER</a:t>
            </a:r>
          </a:p>
        </p:txBody>
      </p:sp>
      <p:cxnSp>
        <p:nvCxnSpPr>
          <p:cNvPr id="24" name="1/4 arrow">
            <a:extLst>
              <a:ext uri="{FF2B5EF4-FFF2-40B4-BE49-F238E27FC236}">
                <a16:creationId xmlns:a16="http://schemas.microsoft.com/office/drawing/2014/main" id="{FA5D0519-5451-A608-D797-03460DF8E37A}"/>
              </a:ext>
              <a:ext uri="{C183D7F6-B498-43B3-948B-1728B52AA6E4}">
                <adec:decorative xmlns:adec="http://schemas.microsoft.com/office/drawing/2017/decorative" val="1"/>
              </a:ext>
            </a:extLst>
          </p:cNvPr>
          <p:cNvCxnSpPr>
            <a:cxnSpLocks/>
          </p:cNvCxnSpPr>
          <p:nvPr userDrawn="1"/>
        </p:nvCxnSpPr>
        <p:spPr>
          <a:xfrm>
            <a:off x="609600" y="-336411"/>
            <a:ext cx="0" cy="236135"/>
          </a:xfrm>
          <a:prstGeom prst="line">
            <a:avLst/>
          </a:prstGeom>
          <a:ln w="12700">
            <a:solidFill>
              <a:schemeClr val="bg1">
                <a:lumMod val="8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26" name="3/4 arrow">
            <a:extLst>
              <a:ext uri="{FF2B5EF4-FFF2-40B4-BE49-F238E27FC236}">
                <a16:creationId xmlns:a16="http://schemas.microsoft.com/office/drawing/2014/main" id="{434EAFBE-DCAD-A7F5-09D7-04281AF8FDF5}"/>
              </a:ext>
              <a:ext uri="{C183D7F6-B498-43B3-948B-1728B52AA6E4}">
                <adec:decorative xmlns:adec="http://schemas.microsoft.com/office/drawing/2017/decorative" val="1"/>
              </a:ext>
            </a:extLst>
          </p:cNvPr>
          <p:cNvCxnSpPr>
            <a:cxnSpLocks/>
          </p:cNvCxnSpPr>
          <p:nvPr userDrawn="1"/>
        </p:nvCxnSpPr>
        <p:spPr>
          <a:xfrm>
            <a:off x="11580018" y="-336411"/>
            <a:ext cx="0" cy="236135"/>
          </a:xfrm>
          <a:prstGeom prst="line">
            <a:avLst/>
          </a:prstGeom>
          <a:ln w="12700">
            <a:solidFill>
              <a:schemeClr val="bg1">
                <a:lumMod val="8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27" name="1/4">
            <a:extLst>
              <a:ext uri="{FF2B5EF4-FFF2-40B4-BE49-F238E27FC236}">
                <a16:creationId xmlns:a16="http://schemas.microsoft.com/office/drawing/2014/main" id="{B26847F7-BAAC-4F5F-C73B-C98C0D60DBDC}"/>
              </a:ext>
              <a:ext uri="{C183D7F6-B498-43B3-948B-1728B52AA6E4}">
                <adec:decorative xmlns:adec="http://schemas.microsoft.com/office/drawing/2017/decorative" val="1"/>
              </a:ext>
            </a:extLst>
          </p:cNvPr>
          <p:cNvSpPr txBox="1"/>
          <p:nvPr userDrawn="1"/>
        </p:nvSpPr>
        <p:spPr>
          <a:xfrm>
            <a:off x="370753" y="-532724"/>
            <a:ext cx="477695" cy="92333"/>
          </a:xfrm>
          <a:prstGeom prst="rect">
            <a:avLst/>
          </a:prstGeom>
          <a:noFill/>
        </p:spPr>
        <p:txBody>
          <a:bodyPr wrap="none" lIns="0" tIns="0" rIns="0" bIns="0" rtlCol="0">
            <a:spAutoFit/>
          </a:bodyPr>
          <a:lstStyle/>
          <a:p>
            <a:pPr algn="ctr"/>
            <a:r>
              <a:rPr lang="en-US" sz="600">
                <a:solidFill>
                  <a:schemeClr val="bg1">
                    <a:lumMod val="65000"/>
                  </a:schemeClr>
                </a:solidFill>
                <a:latin typeface="+mj-lt"/>
              </a:rPr>
              <a:t>LEFT MARGIN</a:t>
            </a:r>
          </a:p>
        </p:txBody>
      </p:sp>
      <p:sp>
        <p:nvSpPr>
          <p:cNvPr id="28" name="1/4">
            <a:extLst>
              <a:ext uri="{FF2B5EF4-FFF2-40B4-BE49-F238E27FC236}">
                <a16:creationId xmlns:a16="http://schemas.microsoft.com/office/drawing/2014/main" id="{C37489DE-748C-5EF5-A2DC-16A403A0AC9F}"/>
              </a:ext>
              <a:ext uri="{C183D7F6-B498-43B3-948B-1728B52AA6E4}">
                <adec:decorative xmlns:adec="http://schemas.microsoft.com/office/drawing/2017/decorative" val="1"/>
              </a:ext>
            </a:extLst>
          </p:cNvPr>
          <p:cNvSpPr txBox="1"/>
          <p:nvPr userDrawn="1"/>
        </p:nvSpPr>
        <p:spPr>
          <a:xfrm>
            <a:off x="11314721" y="-532724"/>
            <a:ext cx="530594" cy="92333"/>
          </a:xfrm>
          <a:prstGeom prst="rect">
            <a:avLst/>
          </a:prstGeom>
          <a:noFill/>
        </p:spPr>
        <p:txBody>
          <a:bodyPr wrap="none" lIns="0" tIns="0" rIns="0" bIns="0" rtlCol="0">
            <a:spAutoFit/>
          </a:bodyPr>
          <a:lstStyle/>
          <a:p>
            <a:pPr algn="ctr"/>
            <a:r>
              <a:rPr lang="en-US" sz="600">
                <a:solidFill>
                  <a:schemeClr val="bg1">
                    <a:lumMod val="65000"/>
                  </a:schemeClr>
                </a:solidFill>
                <a:latin typeface="+mj-lt"/>
              </a:rPr>
              <a:t>RIGHT MARGIN</a:t>
            </a:r>
          </a:p>
        </p:txBody>
      </p:sp>
      <p:pic>
        <p:nvPicPr>
          <p:cNvPr id="21" name="Picture 20" descr="A red and black number&#10;&#10;Description automatically generated">
            <a:extLst>
              <a:ext uri="{FF2B5EF4-FFF2-40B4-BE49-F238E27FC236}">
                <a16:creationId xmlns:a16="http://schemas.microsoft.com/office/drawing/2014/main" id="{90D99A4A-A7D4-0CC7-5FD2-1E4A30D358E9}"/>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609600" y="6518398"/>
            <a:ext cx="603504" cy="145847"/>
          </a:xfrm>
          <a:prstGeom prst="rect">
            <a:avLst/>
          </a:prstGeom>
        </p:spPr>
      </p:pic>
    </p:spTree>
    <p:extLst>
      <p:ext uri="{BB962C8B-B14F-4D97-AF65-F5344CB8AC3E}">
        <p14:creationId xmlns:p14="http://schemas.microsoft.com/office/powerpoint/2010/main" val="3159227904"/>
      </p:ext>
    </p:extLst>
  </p:cSld>
  <p:clrMap bg1="lt1" tx1="dk1" bg2="lt2" tx2="dk2" accent1="accent1" accent2="accent2" accent3="accent3" accent4="accent4" accent5="accent5" accent6="accent6" hlink="hlink" folHlink="folHlink"/>
  <p:sldLayoutIdLst>
    <p:sldLayoutId id="2147483661" r:id="rId1"/>
    <p:sldLayoutId id="2147483651" r:id="rId2"/>
    <p:sldLayoutId id="2147483650" r:id="rId3"/>
    <p:sldLayoutId id="2147483720" r:id="rId4"/>
    <p:sldLayoutId id="2147483697" r:id="rId5"/>
    <p:sldLayoutId id="2147483699" r:id="rId6"/>
    <p:sldLayoutId id="2147483703" r:id="rId7"/>
    <p:sldLayoutId id="2147483708" r:id="rId8"/>
    <p:sldLayoutId id="2147483712" r:id="rId9"/>
    <p:sldLayoutId id="2147483724" r:id="rId10"/>
    <p:sldLayoutId id="2147483718" r:id="rId11"/>
    <p:sldLayoutId id="2147483710" r:id="rId12"/>
    <p:sldLayoutId id="2147483713" r:id="rId13"/>
    <p:sldLayoutId id="2147483722" r:id="rId14"/>
    <p:sldLayoutId id="2147483683" r:id="rId15"/>
    <p:sldLayoutId id="2147483684" r:id="rId16"/>
    <p:sldLayoutId id="2147483685" r:id="rId17"/>
    <p:sldLayoutId id="2147483726" r:id="rId18"/>
    <p:sldLayoutId id="2147483682" r:id="rId19"/>
    <p:sldLayoutId id="2147483680" r:id="rId20"/>
    <p:sldLayoutId id="2147483677" r:id="rId21"/>
    <p:sldLayoutId id="2147483714" r:id="rId22"/>
    <p:sldLayoutId id="2147483664" r:id="rId23"/>
    <p:sldLayoutId id="2147483706" r:id="rId24"/>
    <p:sldLayoutId id="2147483665" r:id="rId25"/>
    <p:sldLayoutId id="2147483705" r:id="rId26"/>
  </p:sldLayoutIdLst>
  <p:transition spd="med"/>
  <p:hf sldNum="0" hdr="0" ftr="0" dt="0"/>
  <p:txStyles>
    <p:titleStyle>
      <a:lvl1pPr algn="l" defTabSz="914400" rtl="0" eaLnBrk="1" latinLnBrk="0" hangingPunct="1">
        <a:lnSpc>
          <a:spcPct val="80000"/>
        </a:lnSpc>
        <a:spcBef>
          <a:spcPct val="0"/>
        </a:spcBef>
        <a:buNone/>
        <a:defRPr sz="3200" kern="1200" spc="-100" baseline="0">
          <a:solidFill>
            <a:schemeClr val="tx1"/>
          </a:solidFill>
          <a:latin typeface="+mj-lt"/>
          <a:ea typeface="+mj-ea"/>
          <a:cs typeface="+mj-cs"/>
        </a:defRPr>
      </a:lvl1pPr>
    </p:titleStyle>
    <p:bodyStyle>
      <a:lvl1pPr marL="182563" indent="-182563" algn="l" defTabSz="914400" rtl="0" eaLnBrk="1" latinLnBrk="0" hangingPunct="1">
        <a:lnSpc>
          <a:spcPct val="110000"/>
        </a:lnSpc>
        <a:spcBef>
          <a:spcPts val="1200"/>
        </a:spcBef>
        <a:spcAft>
          <a:spcPts val="0"/>
        </a:spcAft>
        <a:buSzPct val="70000"/>
        <a:buFont typeface="Wingdings" panose="05000000000000000000" pitchFamily="2" charset="2"/>
        <a:buChar char="§"/>
        <a:defRPr sz="2000" kern="1200">
          <a:solidFill>
            <a:schemeClr val="tx1"/>
          </a:solidFill>
          <a:latin typeface="+mn-lt"/>
          <a:ea typeface="+mn-ea"/>
          <a:cs typeface="+mn-cs"/>
        </a:defRPr>
      </a:lvl1pPr>
      <a:lvl2pPr marL="382588" indent="-157163" algn="l" defTabSz="914400" rtl="0" eaLnBrk="1" latinLnBrk="0" hangingPunct="1">
        <a:lnSpc>
          <a:spcPct val="110000"/>
        </a:lnSpc>
        <a:spcBef>
          <a:spcPts val="800"/>
        </a:spcBef>
        <a:spcAft>
          <a:spcPts val="0"/>
        </a:spcAft>
        <a:buSzPct val="70000"/>
        <a:buFont typeface="Wingdings" panose="05000000000000000000" pitchFamily="2" charset="2"/>
        <a:buChar char="§"/>
        <a:defRPr sz="1800" kern="1200" baseline="0">
          <a:solidFill>
            <a:schemeClr val="tx1"/>
          </a:solidFill>
          <a:latin typeface="+mn-lt"/>
          <a:ea typeface="+mn-ea"/>
          <a:cs typeface="+mn-cs"/>
        </a:defRPr>
      </a:lvl2pPr>
      <a:lvl3pPr marL="581025" indent="-142875" algn="l" defTabSz="914400" rtl="0" eaLnBrk="1" latinLnBrk="0" hangingPunct="1">
        <a:lnSpc>
          <a:spcPct val="110000"/>
        </a:lnSpc>
        <a:spcBef>
          <a:spcPts val="800"/>
        </a:spcBef>
        <a:spcAft>
          <a:spcPts val="0"/>
        </a:spcAft>
        <a:buSzPct val="70000"/>
        <a:buFont typeface="Wingdings" panose="05000000000000000000" pitchFamily="2" charset="2"/>
        <a:buChar char="§"/>
        <a:defRPr sz="1200" kern="1200">
          <a:solidFill>
            <a:schemeClr val="tx1"/>
          </a:solidFill>
          <a:latin typeface="+mn-lt"/>
          <a:ea typeface="+mn-ea"/>
          <a:cs typeface="+mn-cs"/>
        </a:defRPr>
      </a:lvl3pPr>
      <a:lvl4pPr marL="174625" indent="0" algn="l" defTabSz="914400" rtl="0" eaLnBrk="1" latinLnBrk="0" hangingPunct="1">
        <a:lnSpc>
          <a:spcPct val="100000"/>
        </a:lnSpc>
        <a:spcBef>
          <a:spcPts val="0"/>
        </a:spcBef>
        <a:spcAft>
          <a:spcPts val="0"/>
        </a:spcAft>
        <a:buSzPct val="70000"/>
        <a:buFont typeface="Wingdings" panose="05000000000000000000" pitchFamily="2" charset="2"/>
        <a:buNone/>
        <a:tabLst/>
        <a:defRPr sz="2000" kern="1200">
          <a:solidFill>
            <a:schemeClr val="tx1"/>
          </a:solidFill>
          <a:latin typeface="Menlo" panose="020B0609030804020204" pitchFamily="49" charset="0"/>
          <a:ea typeface="Menlo" panose="020B0609030804020204" pitchFamily="49" charset="0"/>
          <a:cs typeface="Menlo" panose="020B0609030804020204" pitchFamily="49" charset="0"/>
        </a:defRPr>
      </a:lvl4pPr>
      <a:lvl5pPr marL="846138" indent="-130175" algn="l" defTabSz="914400" rtl="0" eaLnBrk="1" latinLnBrk="0" hangingPunct="1">
        <a:lnSpc>
          <a:spcPct val="110000"/>
        </a:lnSpc>
        <a:spcBef>
          <a:spcPts val="1200"/>
        </a:spcBef>
        <a:spcAft>
          <a:spcPts val="0"/>
        </a:spcAft>
        <a:buSzPct val="70000"/>
        <a:buFont typeface="Wingdings" panose="05000000000000000000" pitchFamily="2" charset="2"/>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40" userDrawn="1">
          <p15:clr>
            <a:srgbClr val="A4A3A4"/>
          </p15:clr>
        </p15:guide>
        <p15:guide id="2" pos="384" userDrawn="1">
          <p15:clr>
            <a:srgbClr val="A4A3A4"/>
          </p15:clr>
        </p15:guide>
        <p15:guide id="3" pos="7296" userDrawn="1">
          <p15:clr>
            <a:srgbClr val="A4A3A4"/>
          </p15:clr>
        </p15:guide>
        <p15:guide id="4" orient="horz" pos="3984"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6.sv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569855E-197E-3C47-7743-3F5FC349330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527" r="527"/>
          <a:stretch>
            <a:fillRect/>
          </a:stretch>
        </p:blipFill>
        <p:spPr/>
      </p:pic>
    </p:spTree>
    <p:extLst>
      <p:ext uri="{BB962C8B-B14F-4D97-AF65-F5344CB8AC3E}">
        <p14:creationId xmlns:p14="http://schemas.microsoft.com/office/powerpoint/2010/main" val="3096239902"/>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17BDE-C345-EEC7-DDCD-CDBAA0B966A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2A84DC1-8A5B-52AA-EF98-595B8FD9FD98}"/>
              </a:ext>
            </a:extLst>
          </p:cNvPr>
          <p:cNvSpPr>
            <a:spLocks noGrp="1"/>
          </p:cNvSpPr>
          <p:nvPr>
            <p:ph type="title"/>
          </p:nvPr>
        </p:nvSpPr>
        <p:spPr>
          <a:xfrm>
            <a:off x="609600" y="-1590115"/>
            <a:ext cx="10972800" cy="946389"/>
          </a:xfrm>
        </p:spPr>
        <p:txBody>
          <a:bodyPr/>
          <a:lstStyle/>
          <a:p>
            <a:r>
              <a:rPr lang="en-US"/>
              <a:t>Large Quote</a:t>
            </a:r>
          </a:p>
        </p:txBody>
      </p:sp>
      <p:sp>
        <p:nvSpPr>
          <p:cNvPr id="3" name="Text Placeholder 2">
            <a:extLst>
              <a:ext uri="{FF2B5EF4-FFF2-40B4-BE49-F238E27FC236}">
                <a16:creationId xmlns:a16="http://schemas.microsoft.com/office/drawing/2014/main" id="{B230F496-2C5D-42C8-C0B2-64507C3DAF69}"/>
              </a:ext>
            </a:extLst>
          </p:cNvPr>
          <p:cNvSpPr>
            <a:spLocks noGrp="1"/>
          </p:cNvSpPr>
          <p:nvPr>
            <p:ph type="body" sz="quarter" idx="15"/>
          </p:nvPr>
        </p:nvSpPr>
        <p:spPr>
          <a:xfrm>
            <a:off x="609600" y="1333500"/>
            <a:ext cx="10972800" cy="4191000"/>
          </a:xfrm>
        </p:spPr>
        <p:txBody>
          <a:bodyPr/>
          <a:lstStyle/>
          <a:p>
            <a:pPr marL="0" indent="0">
              <a:buNone/>
            </a:pPr>
            <a:r>
              <a:rPr lang="en-US" sz="3600" dirty="0">
                <a:latin typeface="+mn-lt"/>
              </a:rPr>
              <a:t>“I’ve assigned this problem [binary search] in courses at Bell Labs and IBM. Professional programmers had a couple of hours to convert the description into a programming language of their choice; a high-level pseudo code was fine... </a:t>
            </a:r>
            <a:r>
              <a:rPr lang="en-US" sz="3600" b="1" dirty="0">
                <a:latin typeface="+mn-lt"/>
              </a:rPr>
              <a:t>Ninety percent </a:t>
            </a:r>
            <a:r>
              <a:rPr lang="en-US" sz="3600" dirty="0">
                <a:latin typeface="+mn-lt"/>
              </a:rPr>
              <a:t>of the programmers found bugs in their programs (and I wasn’t always convinced of the correctness of the code in which no bugs were found).”</a:t>
            </a:r>
          </a:p>
          <a:p>
            <a:pPr lvl="1"/>
            <a:r>
              <a:rPr lang="en-US" dirty="0"/>
              <a:t>Jon Bentley, Programming Pearls, 1986</a:t>
            </a:r>
          </a:p>
        </p:txBody>
      </p:sp>
      <p:sp>
        <p:nvSpPr>
          <p:cNvPr id="6" name="Title 1">
            <a:extLst>
              <a:ext uri="{FF2B5EF4-FFF2-40B4-BE49-F238E27FC236}">
                <a16:creationId xmlns:a16="http://schemas.microsoft.com/office/drawing/2014/main" id="{16EF206D-1CBC-F842-4A67-7E973F6D40C6}"/>
              </a:ext>
            </a:extLst>
          </p:cNvPr>
          <p:cNvSpPr txBox="1">
            <a:spLocks/>
          </p:cNvSpPr>
          <p:nvPr/>
        </p:nvSpPr>
        <p:spPr>
          <a:xfrm>
            <a:off x="612648" y="265176"/>
            <a:ext cx="10972800" cy="950976"/>
          </a:xfrm>
          <a:prstGeom prst="rect">
            <a:avLst/>
          </a:prstGeom>
        </p:spPr>
        <p:txBody>
          <a:bodyPr vert="horz" lIns="0" tIns="45720" rIns="0" bIns="45720" rtlCol="0" anchor="ctr" anchorCtr="0">
            <a:noAutofit/>
          </a:bodyPr>
          <a:lstStyle>
            <a:lvl1pPr algn="l" defTabSz="914400" rtl="0" eaLnBrk="1" latinLnBrk="0" hangingPunct="1">
              <a:lnSpc>
                <a:spcPct val="80000"/>
              </a:lnSpc>
              <a:spcBef>
                <a:spcPct val="0"/>
              </a:spcBef>
              <a:buNone/>
              <a:defRPr sz="3200" kern="1200" spc="-100" baseline="0">
                <a:solidFill>
                  <a:schemeClr val="tx1"/>
                </a:solidFill>
                <a:latin typeface="+mj-lt"/>
                <a:ea typeface="+mj-ea"/>
                <a:cs typeface="+mj-cs"/>
              </a:defRPr>
            </a:lvl1pPr>
          </a:lstStyle>
          <a:p>
            <a:r>
              <a:rPr lang="en-US" dirty="0"/>
              <a:t>Why the Status Quo Will Fail (2006)</a:t>
            </a:r>
          </a:p>
        </p:txBody>
      </p:sp>
    </p:spTree>
    <p:extLst>
      <p:ext uri="{BB962C8B-B14F-4D97-AF65-F5344CB8AC3E}">
        <p14:creationId xmlns:p14="http://schemas.microsoft.com/office/powerpoint/2010/main" val="29028482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F0BDB-A0A5-7D80-475B-53B3A1435DA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2A19136-D7F6-5F82-62DB-6A0F6BBAF9A9}"/>
              </a:ext>
            </a:extLst>
          </p:cNvPr>
          <p:cNvSpPr>
            <a:spLocks noGrp="1"/>
          </p:cNvSpPr>
          <p:nvPr>
            <p:ph type="title"/>
          </p:nvPr>
        </p:nvSpPr>
        <p:spPr>
          <a:xfrm>
            <a:off x="609600" y="264085"/>
            <a:ext cx="10972800" cy="946389"/>
          </a:xfrm>
        </p:spPr>
        <p:txBody>
          <a:bodyPr/>
          <a:lstStyle/>
          <a:p>
            <a:r>
              <a:rPr lang="en-US" dirty="0"/>
              <a:t>Jon Bentley’s Solution (translated to C++)</a:t>
            </a:r>
          </a:p>
        </p:txBody>
      </p:sp>
      <p:sp>
        <p:nvSpPr>
          <p:cNvPr id="4" name="Content Placeholder 3">
            <a:extLst>
              <a:ext uri="{FF2B5EF4-FFF2-40B4-BE49-F238E27FC236}">
                <a16:creationId xmlns:a16="http://schemas.microsoft.com/office/drawing/2014/main" id="{2610A466-2C24-5537-3320-03320E4B0C6F}"/>
              </a:ext>
            </a:extLst>
          </p:cNvPr>
          <p:cNvSpPr>
            <a:spLocks noGrp="1"/>
          </p:cNvSpPr>
          <p:nvPr>
            <p:ph idx="1"/>
          </p:nvPr>
        </p:nvSpPr>
        <p:spPr>
          <a:xfrm>
            <a:off x="609600" y="1334324"/>
            <a:ext cx="10972800" cy="4992624"/>
          </a:xfrm>
        </p:spPr>
        <p:txBody>
          <a:bodyPr/>
          <a:lstStyle/>
          <a:p>
            <a:pPr lvl="3"/>
            <a:r>
              <a:rPr lang="en-US" dirty="0"/>
              <a:t>int </a:t>
            </a:r>
            <a:r>
              <a:rPr lang="en-US" dirty="0" err="1"/>
              <a:t>binary_search</a:t>
            </a:r>
            <a:r>
              <a:rPr lang="en-US" dirty="0"/>
              <a:t>(int x[], int n, int v) {</a:t>
            </a:r>
          </a:p>
          <a:p>
            <a:pPr lvl="3"/>
            <a:r>
              <a:rPr lang="en-US" dirty="0"/>
              <a:t>    int l = 0;</a:t>
            </a:r>
          </a:p>
          <a:p>
            <a:pPr lvl="3"/>
            <a:r>
              <a:rPr lang="en-US" dirty="0"/>
              <a:t>    int u = n - 1;</a:t>
            </a:r>
          </a:p>
          <a:p>
            <a:pPr lvl="3"/>
            <a:endParaRPr lang="en-US" dirty="0"/>
          </a:p>
          <a:p>
            <a:pPr lvl="3"/>
            <a:r>
              <a:rPr lang="en-US" dirty="0"/>
              <a:t>    while (true) {</a:t>
            </a:r>
          </a:p>
          <a:p>
            <a:pPr lvl="3"/>
            <a:r>
              <a:rPr lang="en-US" dirty="0"/>
              <a:t>        if (l &gt; u) return -1;</a:t>
            </a:r>
          </a:p>
          <a:p>
            <a:pPr lvl="3"/>
            <a:endParaRPr lang="en-US" dirty="0"/>
          </a:p>
          <a:p>
            <a:pPr lvl="3"/>
            <a:r>
              <a:rPr lang="en-US" dirty="0"/>
              <a:t>        int m = (l + u) / 2;</a:t>
            </a:r>
          </a:p>
          <a:p>
            <a:pPr lvl="3"/>
            <a:endParaRPr lang="en-US" dirty="0"/>
          </a:p>
          <a:p>
            <a:pPr lvl="3"/>
            <a:r>
              <a:rPr lang="en-US" dirty="0"/>
              <a:t>        if (x[m] &lt; v) l = m + 1;</a:t>
            </a:r>
          </a:p>
          <a:p>
            <a:pPr lvl="3"/>
            <a:r>
              <a:rPr lang="en-US" dirty="0"/>
              <a:t>        else if (x[m] == v) return m;</a:t>
            </a:r>
          </a:p>
          <a:p>
            <a:pPr lvl="3"/>
            <a:r>
              <a:rPr lang="en-US" dirty="0"/>
              <a:t>        else /* (x[m] &gt; v) */ u = m - 1;</a:t>
            </a:r>
          </a:p>
          <a:p>
            <a:pPr lvl="3"/>
            <a:r>
              <a:rPr lang="en-US" dirty="0"/>
              <a:t>    }</a:t>
            </a:r>
          </a:p>
          <a:p>
            <a:pPr lvl="3"/>
            <a:r>
              <a:rPr lang="en-US" dirty="0"/>
              <a:t>}</a:t>
            </a:r>
          </a:p>
        </p:txBody>
      </p:sp>
      <p:sp>
        <p:nvSpPr>
          <p:cNvPr id="2" name="Arrow">
            <a:extLst>
              <a:ext uri="{FF2B5EF4-FFF2-40B4-BE49-F238E27FC236}">
                <a16:creationId xmlns:a16="http://schemas.microsoft.com/office/drawing/2014/main" id="{DCAE9C7E-D173-BC8E-70DA-1D3F5E4C5D73}"/>
              </a:ext>
            </a:extLst>
          </p:cNvPr>
          <p:cNvSpPr/>
          <p:nvPr/>
        </p:nvSpPr>
        <p:spPr>
          <a:xfrm rot="8781575">
            <a:off x="5398205" y="2242987"/>
            <a:ext cx="1395590" cy="872507"/>
          </a:xfrm>
          <a:prstGeom prst="rightArrow">
            <a:avLst>
              <a:gd name="adj1" fmla="val 32000"/>
              <a:gd name="adj2" fmla="val 64000"/>
            </a:avLst>
          </a:prstGeom>
          <a:solidFill>
            <a:srgbClr val="FFFFFF"/>
          </a:solidFill>
          <a:ln w="50800">
            <a:solidFill>
              <a:schemeClr val="accent1"/>
            </a:solidFill>
          </a:ln>
          <a:effectLst>
            <a:outerShdw blurRad="152400" dist="101600" dir="5400000" rotWithShape="0">
              <a:srgbClr val="4E3B30">
                <a:alpha val="60000"/>
              </a:srgbClr>
            </a:outerShdw>
          </a:effectLst>
        </p:spPr>
        <p:txBody>
          <a:bodyPr tIns="91439" bIns="91439" anchor="ctr"/>
          <a:lstStyle/>
          <a:p>
            <a:endParaRPr/>
          </a:p>
        </p:txBody>
      </p:sp>
    </p:spTree>
    <p:extLst>
      <p:ext uri="{BB962C8B-B14F-4D97-AF65-F5344CB8AC3E}">
        <p14:creationId xmlns:p14="http://schemas.microsoft.com/office/powerpoint/2010/main" val="19868521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1" nodeType="clickEffect">
                                  <p:stCondLst>
                                    <p:cond delay="0"/>
                                  </p:stCondLst>
                                  <p:childTnLst>
                                    <p:animMotion origin="layout" path="M 0 -7.40741E-7 L 0 0.07593 " pathEditMode="relative" rAng="0" ptsTypes="AA">
                                      <p:cBhvr>
                                        <p:cTn id="10" dur="500" fill="hold"/>
                                        <p:tgtEl>
                                          <p:spTgt spid="2"/>
                                        </p:tgtEl>
                                        <p:attrNameLst>
                                          <p:attrName>ppt_x</p:attrName>
                                          <p:attrName>ppt_y</p:attrName>
                                        </p:attrNameLst>
                                      </p:cBhvr>
                                      <p:rCtr x="0" y="3796"/>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2" nodeType="clickEffect">
                                  <p:stCondLst>
                                    <p:cond delay="0"/>
                                  </p:stCondLst>
                                  <p:childTnLst>
                                    <p:animMotion origin="layout" path="M 0 0.07592 L 0.08906 0.19537 " pathEditMode="relative" rAng="0" ptsTypes="AA">
                                      <p:cBhvr>
                                        <p:cTn id="14" dur="500" fill="hold"/>
                                        <p:tgtEl>
                                          <p:spTgt spid="2"/>
                                        </p:tgtEl>
                                        <p:attrNameLst>
                                          <p:attrName>ppt_x</p:attrName>
                                          <p:attrName>ppt_y</p:attrName>
                                        </p:attrNameLst>
                                      </p:cBhvr>
                                      <p:rCtr x="4453" y="6250"/>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3" nodeType="clickEffect">
                                  <p:stCondLst>
                                    <p:cond delay="0"/>
                                  </p:stCondLst>
                                  <p:childTnLst>
                                    <p:animMotion origin="layout" path="M 0.08906 0.19537 L 0.12656 0.25648 " pathEditMode="relative" rAng="0" ptsTypes="AA">
                                      <p:cBhvr>
                                        <p:cTn id="18" dur="500" fill="hold"/>
                                        <p:tgtEl>
                                          <p:spTgt spid="2"/>
                                        </p:tgtEl>
                                        <p:attrNameLst>
                                          <p:attrName>ppt_x</p:attrName>
                                          <p:attrName>ppt_y</p:attrName>
                                        </p:attrNameLst>
                                      </p:cBhvr>
                                      <p:rCtr x="1875" y="3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2" grpId="3"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489D16-5BC4-95A1-0FE8-CCFD9668DF6E}"/>
              </a:ext>
            </a:extLst>
          </p:cNvPr>
          <p:cNvSpPr>
            <a:spLocks noGrp="1"/>
          </p:cNvSpPr>
          <p:nvPr>
            <p:ph type="title"/>
          </p:nvPr>
        </p:nvSpPr>
        <p:spPr>
          <a:xfrm>
            <a:off x="609600" y="264085"/>
            <a:ext cx="10972800" cy="946389"/>
          </a:xfrm>
        </p:spPr>
        <p:txBody>
          <a:bodyPr/>
          <a:lstStyle/>
          <a:p>
            <a:r>
              <a:rPr lang="en-US" dirty="0"/>
              <a:t>Binary Search Solution (from 2006 talk)</a:t>
            </a:r>
          </a:p>
        </p:txBody>
      </p:sp>
      <p:sp>
        <p:nvSpPr>
          <p:cNvPr id="4" name="Content Placeholder 3">
            <a:extLst>
              <a:ext uri="{FF2B5EF4-FFF2-40B4-BE49-F238E27FC236}">
                <a16:creationId xmlns:a16="http://schemas.microsoft.com/office/drawing/2014/main" id="{7D05DED2-1B51-4AF6-AA8D-A67C5BBB20DD}"/>
              </a:ext>
            </a:extLst>
          </p:cNvPr>
          <p:cNvSpPr>
            <a:spLocks noGrp="1"/>
          </p:cNvSpPr>
          <p:nvPr>
            <p:ph idx="1"/>
          </p:nvPr>
        </p:nvSpPr>
        <p:spPr>
          <a:xfrm>
            <a:off x="609600" y="1334324"/>
            <a:ext cx="10972800" cy="4992624"/>
          </a:xfrm>
        </p:spPr>
        <p:txBody>
          <a:bodyPr/>
          <a:lstStyle/>
          <a:p>
            <a:pPr lvl="3"/>
            <a:r>
              <a:rPr lang="en-US" dirty="0"/>
              <a:t>int* </a:t>
            </a:r>
            <a:r>
              <a:rPr lang="en-US" dirty="0" err="1"/>
              <a:t>lower_bound</a:t>
            </a:r>
            <a:r>
              <a:rPr lang="en-US" dirty="0"/>
              <a:t>(int* first, int* last, int x) {</a:t>
            </a:r>
          </a:p>
          <a:p>
            <a:pPr lvl="3"/>
            <a:r>
              <a:rPr lang="en-US" dirty="0"/>
              <a:t>    while (first != last) {</a:t>
            </a:r>
          </a:p>
          <a:p>
            <a:pPr lvl="3"/>
            <a:r>
              <a:rPr lang="en-US" dirty="0"/>
              <a:t>        int* middle = first + (last - first) / 2;</a:t>
            </a:r>
          </a:p>
          <a:p>
            <a:pPr lvl="3"/>
            <a:r>
              <a:rPr lang="en-US" dirty="0"/>
              <a:t>        if (*middle &lt; x)</a:t>
            </a:r>
          </a:p>
          <a:p>
            <a:pPr lvl="3"/>
            <a:r>
              <a:rPr lang="en-US" dirty="0"/>
              <a:t>            first = middle + 1;</a:t>
            </a:r>
          </a:p>
          <a:p>
            <a:pPr lvl="3"/>
            <a:r>
              <a:rPr lang="en-US" dirty="0"/>
              <a:t>        else</a:t>
            </a:r>
          </a:p>
          <a:p>
            <a:pPr lvl="3"/>
            <a:r>
              <a:rPr lang="en-US" dirty="0"/>
              <a:t>            last = middle;</a:t>
            </a:r>
          </a:p>
          <a:p>
            <a:pPr lvl="3"/>
            <a:r>
              <a:rPr lang="en-US" dirty="0"/>
              <a:t>    }</a:t>
            </a:r>
          </a:p>
          <a:p>
            <a:pPr lvl="3"/>
            <a:r>
              <a:rPr lang="en-US" dirty="0"/>
              <a:t>    return first;</a:t>
            </a:r>
          </a:p>
          <a:p>
            <a:pPr lvl="3"/>
            <a:r>
              <a:rPr lang="en-US" dirty="0"/>
              <a:t>}</a:t>
            </a:r>
          </a:p>
        </p:txBody>
      </p:sp>
    </p:spTree>
    <p:extLst>
      <p:ext uri="{BB962C8B-B14F-4D97-AF65-F5344CB8AC3E}">
        <p14:creationId xmlns:p14="http://schemas.microsoft.com/office/powerpoint/2010/main" val="294361861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2B15A-A2A1-1BF9-2848-6B958762D291}"/>
              </a:ext>
            </a:extLst>
          </p:cNvPr>
          <p:cNvSpPr>
            <a:spLocks noGrp="1"/>
          </p:cNvSpPr>
          <p:nvPr>
            <p:ph type="title"/>
          </p:nvPr>
        </p:nvSpPr>
        <p:spPr/>
        <p:txBody>
          <a:bodyPr/>
          <a:lstStyle/>
          <a:p>
            <a:r>
              <a:rPr lang="en-US" dirty="0"/>
              <a:t>Question: If we can’t write binary search…</a:t>
            </a:r>
          </a:p>
        </p:txBody>
      </p:sp>
      <p:sp>
        <p:nvSpPr>
          <p:cNvPr id="3" name="Content Placeholder 2">
            <a:extLst>
              <a:ext uri="{FF2B5EF4-FFF2-40B4-BE49-F238E27FC236}">
                <a16:creationId xmlns:a16="http://schemas.microsoft.com/office/drawing/2014/main" id="{AA4F4415-16D7-8533-B1AC-69B6539224A4}"/>
              </a:ext>
            </a:extLst>
          </p:cNvPr>
          <p:cNvSpPr>
            <a:spLocks noGrp="1"/>
          </p:cNvSpPr>
          <p:nvPr>
            <p:ph idx="1"/>
          </p:nvPr>
        </p:nvSpPr>
        <p:spPr/>
        <p:txBody>
          <a:bodyPr/>
          <a:lstStyle/>
          <a:p>
            <a:r>
              <a:rPr lang="en-US" dirty="0"/>
              <a:t>Jon Bentley’s solution is considerably more complicated (and slower)</a:t>
            </a:r>
          </a:p>
          <a:p>
            <a:r>
              <a:rPr lang="en-US" dirty="0"/>
              <a:t>Photoshop uses this problem as a take-home test for candidates</a:t>
            </a:r>
          </a:p>
          <a:p>
            <a:pPr lvl="1"/>
            <a:r>
              <a:rPr lang="en-US" dirty="0"/>
              <a:t>More than 90% of candidates fail</a:t>
            </a:r>
          </a:p>
          <a:p>
            <a:r>
              <a:rPr lang="en-US" dirty="0"/>
              <a:t>Our experience teaching algorithms would indicate that more than 90% of engineers, regardless of experience, cannot write this simple code</a:t>
            </a:r>
          </a:p>
          <a:p>
            <a:endParaRPr lang="en-US" dirty="0"/>
          </a:p>
          <a:p>
            <a:r>
              <a:rPr lang="en-US" dirty="0"/>
              <a:t>…then how is it possible that Photoshop, Acrobat, and Microsoft Word exist?</a:t>
            </a:r>
          </a:p>
        </p:txBody>
      </p:sp>
    </p:spTree>
    <p:extLst>
      <p:ext uri="{BB962C8B-B14F-4D97-AF65-F5344CB8AC3E}">
        <p14:creationId xmlns:p14="http://schemas.microsoft.com/office/powerpoint/2010/main" val="233224337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9C6F6-7C8F-6EB6-2D7E-6BBFF501FF9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71F588F-DB99-44A0-6211-A399C8A0F7AC}"/>
              </a:ext>
            </a:extLst>
          </p:cNvPr>
          <p:cNvSpPr>
            <a:spLocks noGrp="1"/>
          </p:cNvSpPr>
          <p:nvPr>
            <p:ph type="title"/>
          </p:nvPr>
        </p:nvSpPr>
        <p:spPr>
          <a:xfrm>
            <a:off x="609600" y="2939635"/>
            <a:ext cx="10972800" cy="978729"/>
          </a:xfrm>
        </p:spPr>
        <p:txBody>
          <a:bodyPr/>
          <a:lstStyle/>
          <a:p>
            <a:r>
              <a:rPr lang="en-US" dirty="0"/>
              <a:t>Analysts (Now)</a:t>
            </a:r>
          </a:p>
        </p:txBody>
      </p:sp>
    </p:spTree>
    <p:extLst>
      <p:ext uri="{BB962C8B-B14F-4D97-AF65-F5344CB8AC3E}">
        <p14:creationId xmlns:p14="http://schemas.microsoft.com/office/powerpoint/2010/main" val="203106793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EC5C5-7C39-7CFF-30AD-DD1B527419F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0BCFAB0-CE7A-0567-99E9-9F81BE0AFA85}"/>
              </a:ext>
            </a:extLst>
          </p:cNvPr>
          <p:cNvSpPr>
            <a:spLocks noGrp="1"/>
          </p:cNvSpPr>
          <p:nvPr>
            <p:ph type="title"/>
          </p:nvPr>
        </p:nvSpPr>
        <p:spPr>
          <a:xfrm>
            <a:off x="609600" y="-1590115"/>
            <a:ext cx="10972800" cy="946389"/>
          </a:xfrm>
        </p:spPr>
        <p:txBody>
          <a:bodyPr/>
          <a:lstStyle/>
          <a:p>
            <a:r>
              <a:rPr lang="en-US"/>
              <a:t>Large Quote</a:t>
            </a:r>
          </a:p>
        </p:txBody>
      </p:sp>
      <p:sp>
        <p:nvSpPr>
          <p:cNvPr id="3" name="Text Placeholder 2">
            <a:extLst>
              <a:ext uri="{FF2B5EF4-FFF2-40B4-BE49-F238E27FC236}">
                <a16:creationId xmlns:a16="http://schemas.microsoft.com/office/drawing/2014/main" id="{6A546CBE-9472-9569-5444-30C50F960B1D}"/>
              </a:ext>
            </a:extLst>
          </p:cNvPr>
          <p:cNvSpPr>
            <a:spLocks noGrp="1"/>
          </p:cNvSpPr>
          <p:nvPr>
            <p:ph type="body" sz="quarter" idx="15"/>
          </p:nvPr>
        </p:nvSpPr>
        <p:spPr>
          <a:xfrm>
            <a:off x="609600" y="1333500"/>
            <a:ext cx="10972800" cy="4191000"/>
          </a:xfrm>
        </p:spPr>
        <p:txBody>
          <a:bodyPr/>
          <a:lstStyle/>
          <a:p>
            <a:pPr marL="0" indent="0">
              <a:buNone/>
            </a:pPr>
            <a:r>
              <a:rPr lang="en-US" sz="3600" dirty="0">
                <a:latin typeface="+mn-lt"/>
              </a:rPr>
              <a:t>“Almost all developers will increase their use of generative AI and machine learning as code assistants and low-code/no-code tools proliferate.”</a:t>
            </a:r>
          </a:p>
          <a:p>
            <a:pPr lvl="1"/>
            <a:r>
              <a:rPr lang="en-US" dirty="0"/>
              <a:t>IDC Modern Software Development Survey, September 2024</a:t>
            </a:r>
          </a:p>
        </p:txBody>
      </p:sp>
    </p:spTree>
    <p:extLst>
      <p:ext uri="{BB962C8B-B14F-4D97-AF65-F5344CB8AC3E}">
        <p14:creationId xmlns:p14="http://schemas.microsoft.com/office/powerpoint/2010/main" val="115141904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6D809-E3EE-5895-51CA-4BB8F848CE7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1DD8B18-00AB-5700-EAA5-7DE907655016}"/>
              </a:ext>
            </a:extLst>
          </p:cNvPr>
          <p:cNvSpPr>
            <a:spLocks noGrp="1"/>
          </p:cNvSpPr>
          <p:nvPr>
            <p:ph type="title"/>
          </p:nvPr>
        </p:nvSpPr>
        <p:spPr>
          <a:xfrm>
            <a:off x="609600" y="-1590115"/>
            <a:ext cx="10972800" cy="946389"/>
          </a:xfrm>
        </p:spPr>
        <p:txBody>
          <a:bodyPr/>
          <a:lstStyle/>
          <a:p>
            <a:r>
              <a:rPr lang="en-US"/>
              <a:t>Large Quote</a:t>
            </a:r>
          </a:p>
        </p:txBody>
      </p:sp>
      <p:sp>
        <p:nvSpPr>
          <p:cNvPr id="3" name="Text Placeholder 2">
            <a:extLst>
              <a:ext uri="{FF2B5EF4-FFF2-40B4-BE49-F238E27FC236}">
                <a16:creationId xmlns:a16="http://schemas.microsoft.com/office/drawing/2014/main" id="{2F7292B3-101C-C8BA-2A26-357567A01ABE}"/>
              </a:ext>
            </a:extLst>
          </p:cNvPr>
          <p:cNvSpPr>
            <a:spLocks noGrp="1"/>
          </p:cNvSpPr>
          <p:nvPr>
            <p:ph type="body" sz="quarter" idx="15"/>
          </p:nvPr>
        </p:nvSpPr>
        <p:spPr>
          <a:xfrm>
            <a:off x="609600" y="1333500"/>
            <a:ext cx="10972800" cy="4191000"/>
          </a:xfrm>
        </p:spPr>
        <p:txBody>
          <a:bodyPr/>
          <a:lstStyle/>
          <a:p>
            <a:pPr marL="0" indent="0">
              <a:buNone/>
            </a:pPr>
            <a:r>
              <a:rPr lang="en-US" sz="3600" dirty="0">
                <a:latin typeface="+mn-lt"/>
              </a:rPr>
              <a:t>“More than </a:t>
            </a:r>
            <a:r>
              <a:rPr lang="en-US" sz="3600" b="1" dirty="0">
                <a:latin typeface="+mn-lt"/>
              </a:rPr>
              <a:t>55% of developers </a:t>
            </a:r>
            <a:r>
              <a:rPr lang="en-US" sz="3600" dirty="0">
                <a:latin typeface="+mn-lt"/>
              </a:rPr>
              <a:t>automatically generate </a:t>
            </a:r>
            <a:r>
              <a:rPr lang="en-US" sz="3600" b="1" dirty="0">
                <a:latin typeface="+mn-lt"/>
              </a:rPr>
              <a:t>40% or more of their code </a:t>
            </a:r>
            <a:r>
              <a:rPr lang="en-US" sz="3600" dirty="0">
                <a:latin typeface="+mn-lt"/>
              </a:rPr>
              <a:t>in their IDEs, highlighting the widespread use of generative AI and machine learning in software development.”</a:t>
            </a:r>
          </a:p>
          <a:p>
            <a:pPr lvl="1"/>
            <a:r>
              <a:rPr lang="en-US" dirty="0"/>
              <a:t>IDC Modern Software Development Survey, September 2024</a:t>
            </a:r>
          </a:p>
        </p:txBody>
      </p:sp>
    </p:spTree>
    <p:extLst>
      <p:ext uri="{BB962C8B-B14F-4D97-AF65-F5344CB8AC3E}">
        <p14:creationId xmlns:p14="http://schemas.microsoft.com/office/powerpoint/2010/main" val="274820112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5BB9A-71B1-3D6F-1ECD-F6DE3411336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F861247-0128-99DF-8B9E-4DACF5628924}"/>
              </a:ext>
            </a:extLst>
          </p:cNvPr>
          <p:cNvSpPr>
            <a:spLocks noGrp="1"/>
          </p:cNvSpPr>
          <p:nvPr>
            <p:ph type="title"/>
          </p:nvPr>
        </p:nvSpPr>
        <p:spPr>
          <a:xfrm>
            <a:off x="609600" y="264085"/>
            <a:ext cx="10972800" cy="946389"/>
          </a:xfrm>
        </p:spPr>
        <p:txBody>
          <a:bodyPr/>
          <a:lstStyle/>
          <a:p>
            <a:r>
              <a:rPr lang="en-US" dirty="0"/>
              <a:t>Binary Search Solution (Copilot 2025)</a:t>
            </a:r>
          </a:p>
        </p:txBody>
      </p:sp>
      <p:sp>
        <p:nvSpPr>
          <p:cNvPr id="4" name="Content Placeholder 3">
            <a:extLst>
              <a:ext uri="{FF2B5EF4-FFF2-40B4-BE49-F238E27FC236}">
                <a16:creationId xmlns:a16="http://schemas.microsoft.com/office/drawing/2014/main" id="{1C8D4279-2D39-2F86-2E59-5CDB7B8EE50D}"/>
              </a:ext>
            </a:extLst>
          </p:cNvPr>
          <p:cNvSpPr>
            <a:spLocks noGrp="1"/>
          </p:cNvSpPr>
          <p:nvPr>
            <p:ph idx="1"/>
          </p:nvPr>
        </p:nvSpPr>
        <p:spPr>
          <a:xfrm>
            <a:off x="609600" y="1334324"/>
            <a:ext cx="10972800" cy="4992624"/>
          </a:xfrm>
        </p:spPr>
        <p:txBody>
          <a:bodyPr/>
          <a:lstStyle/>
          <a:p>
            <a:pPr lvl="3"/>
            <a:r>
              <a:rPr lang="en-US" dirty="0"/>
              <a:t>int* </a:t>
            </a:r>
            <a:r>
              <a:rPr lang="en-US" dirty="0" err="1"/>
              <a:t>binary_search_insert_position</a:t>
            </a:r>
            <a:r>
              <a:rPr lang="en-US" dirty="0"/>
              <a:t>(int* first, int* last, int x) {</a:t>
            </a:r>
          </a:p>
          <a:p>
            <a:pPr lvl="3"/>
            <a:r>
              <a:rPr lang="en-US" dirty="0"/>
              <a:t>    while (first &lt; last) {</a:t>
            </a:r>
          </a:p>
          <a:p>
            <a:pPr lvl="3"/>
            <a:r>
              <a:rPr lang="en-US" dirty="0"/>
              <a:t>        int* mid = first + (last - first) / 2;</a:t>
            </a:r>
          </a:p>
          <a:p>
            <a:pPr lvl="3"/>
            <a:r>
              <a:rPr lang="en-US" dirty="0"/>
              <a:t>        if (*mid &lt; x) {</a:t>
            </a:r>
          </a:p>
          <a:p>
            <a:pPr lvl="3"/>
            <a:r>
              <a:rPr lang="en-US" dirty="0"/>
              <a:t>            first = mid + 1;</a:t>
            </a:r>
          </a:p>
          <a:p>
            <a:pPr lvl="3"/>
            <a:r>
              <a:rPr lang="en-US" dirty="0"/>
              <a:t>        } else {</a:t>
            </a:r>
          </a:p>
          <a:p>
            <a:pPr lvl="3"/>
            <a:r>
              <a:rPr lang="en-US" dirty="0"/>
              <a:t>            last = mid;</a:t>
            </a:r>
          </a:p>
          <a:p>
            <a:pPr lvl="3"/>
            <a:r>
              <a:rPr lang="en-US" dirty="0"/>
              <a:t>        }</a:t>
            </a:r>
          </a:p>
          <a:p>
            <a:pPr lvl="3"/>
            <a:r>
              <a:rPr lang="en-US" dirty="0"/>
              <a:t>    }</a:t>
            </a:r>
          </a:p>
          <a:p>
            <a:pPr lvl="3"/>
            <a:r>
              <a:rPr lang="en-US" dirty="0"/>
              <a:t>    return first;</a:t>
            </a:r>
          </a:p>
          <a:p>
            <a:pPr lvl="3"/>
            <a:r>
              <a:rPr lang="en-US" dirty="0"/>
              <a:t>}</a:t>
            </a:r>
          </a:p>
          <a:p>
            <a:pPr lvl="3"/>
            <a:endParaRPr lang="en-US" dirty="0"/>
          </a:p>
          <a:p>
            <a:r>
              <a:rPr lang="en-US" dirty="0"/>
              <a:t>“</a:t>
            </a:r>
            <a:r>
              <a:rPr lang="en-US" b="1" dirty="0"/>
              <a:t>Algorithm Naming:</a:t>
            </a:r>
            <a:r>
              <a:rPr lang="en-US" dirty="0"/>
              <a:t> The function is essentially an adaptation of </a:t>
            </a:r>
            <a:r>
              <a:rPr lang="en-US" dirty="0">
                <a:latin typeface="Menlo" panose="020B0609030804020204" pitchFamily="49" charset="0"/>
                <a:ea typeface="Menlo" panose="020B0609030804020204" pitchFamily="49" charset="0"/>
                <a:cs typeface="Menlo" panose="020B0609030804020204" pitchFamily="49" charset="0"/>
              </a:rPr>
              <a:t>std::</a:t>
            </a:r>
            <a:r>
              <a:rPr lang="en-US" dirty="0" err="1">
                <a:latin typeface="Menlo" panose="020B0609030804020204" pitchFamily="49" charset="0"/>
                <a:ea typeface="Menlo" panose="020B0609030804020204" pitchFamily="49" charset="0"/>
                <a:cs typeface="Menlo" panose="020B0609030804020204" pitchFamily="49" charset="0"/>
              </a:rPr>
              <a:t>lower_bound</a:t>
            </a:r>
            <a:r>
              <a:rPr lang="en-US" dirty="0">
                <a:latin typeface="Menlo" panose="020B0609030804020204" pitchFamily="49" charset="0"/>
                <a:ea typeface="Menlo" panose="020B0609030804020204" pitchFamily="49" charset="0"/>
                <a:cs typeface="Menlo" panose="020B0609030804020204" pitchFamily="49" charset="0"/>
              </a:rPr>
              <a:t>()</a:t>
            </a:r>
            <a:r>
              <a:rPr lang="en-US" dirty="0"/>
              <a:t>.”</a:t>
            </a:r>
          </a:p>
        </p:txBody>
      </p:sp>
    </p:spTree>
    <p:extLst>
      <p:ext uri="{BB962C8B-B14F-4D97-AF65-F5344CB8AC3E}">
        <p14:creationId xmlns:p14="http://schemas.microsoft.com/office/powerpoint/2010/main" val="9106603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B3459-A560-00C7-FE10-D66A9D19B98A}"/>
              </a:ext>
            </a:extLst>
          </p:cNvPr>
          <p:cNvSpPr>
            <a:spLocks noGrp="1"/>
          </p:cNvSpPr>
          <p:nvPr>
            <p:ph type="title"/>
          </p:nvPr>
        </p:nvSpPr>
        <p:spPr>
          <a:xfrm>
            <a:off x="609600" y="-1371600"/>
            <a:ext cx="10972800" cy="946389"/>
          </a:xfrm>
        </p:spPr>
        <p:txBody>
          <a:bodyPr/>
          <a:lstStyle/>
          <a:p>
            <a:r>
              <a:rPr lang="en-US"/>
              <a:t>Closer Slide</a:t>
            </a:r>
          </a:p>
        </p:txBody>
      </p:sp>
    </p:spTree>
    <p:extLst>
      <p:ext uri="{BB962C8B-B14F-4D97-AF65-F5344CB8AC3E}">
        <p14:creationId xmlns:p14="http://schemas.microsoft.com/office/powerpoint/2010/main" val="262670566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AD9B7-6551-04C1-D72E-02038F642945}"/>
              </a:ext>
            </a:extLst>
          </p:cNvPr>
          <p:cNvSpPr>
            <a:spLocks noGrp="1"/>
          </p:cNvSpPr>
          <p:nvPr>
            <p:ph type="title" idx="4294967295"/>
          </p:nvPr>
        </p:nvSpPr>
        <p:spPr>
          <a:xfrm>
            <a:off x="609600" y="-1371600"/>
            <a:ext cx="10972800" cy="946389"/>
          </a:xfrm>
        </p:spPr>
        <p:txBody>
          <a:bodyPr/>
          <a:lstStyle/>
          <a:p>
            <a:endParaRPr lang="en-US"/>
          </a:p>
        </p:txBody>
      </p:sp>
      <p:pic>
        <p:nvPicPr>
          <p:cNvPr id="13" name="Picture Placeholder 12">
            <a:extLst>
              <a:ext uri="{FF2B5EF4-FFF2-40B4-BE49-F238E27FC236}">
                <a16:creationId xmlns:a16="http://schemas.microsoft.com/office/drawing/2014/main" id="{A9F01AD3-B4AC-F8C4-7593-F8CB30E1BED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1662953" y="0"/>
            <a:ext cx="8866094" cy="6851073"/>
          </a:xfrm>
        </p:spPr>
      </p:pic>
    </p:spTree>
    <p:extLst>
      <p:ext uri="{BB962C8B-B14F-4D97-AF65-F5344CB8AC3E}">
        <p14:creationId xmlns:p14="http://schemas.microsoft.com/office/powerpoint/2010/main" val="390375585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C29C6D-D70B-467F-CEFC-484566AA2C51}"/>
              </a:ext>
            </a:extLst>
          </p:cNvPr>
          <p:cNvSpPr>
            <a:spLocks noGrp="1"/>
          </p:cNvSpPr>
          <p:nvPr>
            <p:ph type="ctrTitle"/>
          </p:nvPr>
        </p:nvSpPr>
        <p:spPr/>
        <p:txBody>
          <a:bodyPr/>
          <a:lstStyle/>
          <a:p>
            <a:r>
              <a:rPr lang="en-US" dirty="0"/>
              <a:t>Are We There Yet?</a:t>
            </a:r>
          </a:p>
        </p:txBody>
      </p:sp>
      <p:sp>
        <p:nvSpPr>
          <p:cNvPr id="7" name="Subtitle 6">
            <a:extLst>
              <a:ext uri="{FF2B5EF4-FFF2-40B4-BE49-F238E27FC236}">
                <a16:creationId xmlns:a16="http://schemas.microsoft.com/office/drawing/2014/main" id="{AEB9A82D-37F7-7628-3E2E-BFBA8C6BDCBC}"/>
              </a:ext>
            </a:extLst>
          </p:cNvPr>
          <p:cNvSpPr>
            <a:spLocks noGrp="1"/>
          </p:cNvSpPr>
          <p:nvPr>
            <p:ph type="subTitle" idx="1"/>
          </p:nvPr>
        </p:nvSpPr>
        <p:spPr/>
        <p:txBody>
          <a:bodyPr/>
          <a:lstStyle/>
          <a:p>
            <a:pPr>
              <a:tabLst>
                <a:tab pos="1709738" algn="l"/>
              </a:tabLst>
            </a:pPr>
            <a:r>
              <a:rPr lang="en-US" dirty="0"/>
              <a:t>Sean Parent |	Sr. Principal Scientist</a:t>
            </a:r>
            <a:br>
              <a:rPr lang="en-US" dirty="0"/>
            </a:br>
            <a:r>
              <a:rPr lang="en-US" dirty="0"/>
              <a:t>	Software Technology Lab</a:t>
            </a:r>
          </a:p>
        </p:txBody>
      </p:sp>
      <p:sp>
        <p:nvSpPr>
          <p:cNvPr id="4" name="TextBox 3">
            <a:extLst>
              <a:ext uri="{FF2B5EF4-FFF2-40B4-BE49-F238E27FC236}">
                <a16:creationId xmlns:a16="http://schemas.microsoft.com/office/drawing/2014/main" id="{2621D6A1-2E0A-514B-D9B4-423C9420B3BE}"/>
              </a:ext>
            </a:extLst>
          </p:cNvPr>
          <p:cNvSpPr txBox="1"/>
          <p:nvPr/>
        </p:nvSpPr>
        <p:spPr>
          <a:xfrm rot="16200000">
            <a:off x="5366519" y="6116430"/>
            <a:ext cx="1154162" cy="140680"/>
          </a:xfrm>
          <a:prstGeom prst="rect">
            <a:avLst/>
          </a:prstGeom>
          <a:noFill/>
        </p:spPr>
        <p:txBody>
          <a:bodyPr wrap="none" lIns="0" tIns="0" rIns="0" bIns="0" rtlCol="0">
            <a:spAutoFit/>
          </a:bodyPr>
          <a:lstStyle/>
          <a:p>
            <a:pPr algn="l">
              <a:lnSpc>
                <a:spcPct val="110000"/>
              </a:lnSpc>
              <a:spcBef>
                <a:spcPts val="900"/>
              </a:spcBef>
            </a:pPr>
            <a:r>
              <a:rPr lang="en-US" sz="900" dirty="0"/>
              <a:t>Image by Bruno Tornielli</a:t>
            </a:r>
          </a:p>
        </p:txBody>
      </p:sp>
      <p:pic>
        <p:nvPicPr>
          <p:cNvPr id="5" name="Picture Placeholder 4" descr="A purple plastic toy with red balls on it">
            <a:extLst>
              <a:ext uri="{FF2B5EF4-FFF2-40B4-BE49-F238E27FC236}">
                <a16:creationId xmlns:a16="http://schemas.microsoft.com/office/drawing/2014/main" id="{F36743F9-A9F3-346F-19EE-C21363C98FE7}"/>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46500260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DFCD0-E180-6CDF-122E-8E1D46FF1753}"/>
              </a:ext>
            </a:extLst>
          </p:cNvPr>
          <p:cNvSpPr>
            <a:spLocks noGrp="1"/>
          </p:cNvSpPr>
          <p:nvPr>
            <p:ph type="title" idx="4294967295"/>
          </p:nvPr>
        </p:nvSpPr>
        <p:spPr>
          <a:xfrm>
            <a:off x="609600" y="-1371600"/>
            <a:ext cx="10972800" cy="946389"/>
          </a:xfrm>
        </p:spPr>
        <p:txBody>
          <a:bodyPr/>
          <a:lstStyle/>
          <a:p>
            <a:endParaRPr lang="en-US"/>
          </a:p>
        </p:txBody>
      </p:sp>
      <p:pic>
        <p:nvPicPr>
          <p:cNvPr id="7" name="Picture 6" descr="A graph of a graph&#10;&#10;AI-generated content may be incorrect.">
            <a:extLst>
              <a:ext uri="{FF2B5EF4-FFF2-40B4-BE49-F238E27FC236}">
                <a16:creationId xmlns:a16="http://schemas.microsoft.com/office/drawing/2014/main" id="{BBE6680A-064E-A6F5-C245-E2D878144A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209398"/>
            <a:ext cx="7772400" cy="6439203"/>
          </a:xfrm>
          <a:prstGeom prst="rect">
            <a:avLst/>
          </a:prstGeom>
        </p:spPr>
      </p:pic>
    </p:spTree>
    <p:extLst>
      <p:ext uri="{BB962C8B-B14F-4D97-AF65-F5344CB8AC3E}">
        <p14:creationId xmlns:p14="http://schemas.microsoft.com/office/powerpoint/2010/main" val="374850112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235A2-B3EE-03FE-7909-A586326377DF}"/>
              </a:ext>
            </a:extLst>
          </p:cNvPr>
          <p:cNvSpPr>
            <a:spLocks noGrp="1"/>
          </p:cNvSpPr>
          <p:nvPr>
            <p:ph type="title" idx="4294967295"/>
          </p:nvPr>
        </p:nvSpPr>
        <p:spPr>
          <a:xfrm>
            <a:off x="609600" y="-1371600"/>
            <a:ext cx="10972800" cy="946389"/>
          </a:xfrm>
        </p:spPr>
        <p:txBody>
          <a:bodyPr/>
          <a:lstStyle/>
          <a:p>
            <a:endParaRPr lang="en-US"/>
          </a:p>
        </p:txBody>
      </p:sp>
      <p:pic>
        <p:nvPicPr>
          <p:cNvPr id="7" name="Picture Placeholder 6" descr="A circular chart with different colored circles&#10;&#10;AI-generated content may be incorrect.">
            <a:extLst>
              <a:ext uri="{FF2B5EF4-FFF2-40B4-BE49-F238E27FC236}">
                <a16:creationId xmlns:a16="http://schemas.microsoft.com/office/drawing/2014/main" id="{EB5CBB92-ACEF-AA3B-A439-319D7B6A345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634" r="634"/>
          <a:stretch>
            <a:fillRect/>
          </a:stretch>
        </p:blipFill>
        <p:spPr/>
      </p:pic>
    </p:spTree>
    <p:extLst>
      <p:ext uri="{BB962C8B-B14F-4D97-AF65-F5344CB8AC3E}">
        <p14:creationId xmlns:p14="http://schemas.microsoft.com/office/powerpoint/2010/main" val="383951483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4205F-DA80-E750-5AFF-D0E4FCC5C9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4EFA34-0177-BA81-663B-CF422D7781B8}"/>
              </a:ext>
            </a:extLst>
          </p:cNvPr>
          <p:cNvSpPr>
            <a:spLocks noGrp="1"/>
          </p:cNvSpPr>
          <p:nvPr>
            <p:ph type="title" idx="4294967295"/>
          </p:nvPr>
        </p:nvSpPr>
        <p:spPr>
          <a:xfrm>
            <a:off x="609600" y="-1371600"/>
            <a:ext cx="10972800" cy="946389"/>
          </a:xfrm>
        </p:spPr>
        <p:txBody>
          <a:bodyPr/>
          <a:lstStyle/>
          <a:p>
            <a:endParaRPr lang="en-US"/>
          </a:p>
        </p:txBody>
      </p:sp>
      <p:pic>
        <p:nvPicPr>
          <p:cNvPr id="5" name="Picture Placeholder 4" descr="A pie chart with a number of different colored circles&#10;&#10;AI-generated content may be incorrect.">
            <a:extLst>
              <a:ext uri="{FF2B5EF4-FFF2-40B4-BE49-F238E27FC236}">
                <a16:creationId xmlns:a16="http://schemas.microsoft.com/office/drawing/2014/main" id="{E8C488EA-7197-1FEA-8FB9-05E2A906D09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634" r="634"/>
          <a:stretch>
            <a:fillRect/>
          </a:stretch>
        </p:blipFill>
        <p:spPr/>
      </p:pic>
    </p:spTree>
    <p:extLst>
      <p:ext uri="{BB962C8B-B14F-4D97-AF65-F5344CB8AC3E}">
        <p14:creationId xmlns:p14="http://schemas.microsoft.com/office/powerpoint/2010/main" val="276691145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BE34F-ACDB-DE63-B0A3-B49F03CF76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A649F8-43B2-5559-3D85-BDA3F56C8FF7}"/>
              </a:ext>
            </a:extLst>
          </p:cNvPr>
          <p:cNvSpPr>
            <a:spLocks noGrp="1"/>
          </p:cNvSpPr>
          <p:nvPr>
            <p:ph type="title" idx="4294967295"/>
          </p:nvPr>
        </p:nvSpPr>
        <p:spPr>
          <a:xfrm>
            <a:off x="609600" y="-1371600"/>
            <a:ext cx="10972800" cy="946389"/>
          </a:xfrm>
        </p:spPr>
        <p:txBody>
          <a:bodyPr/>
          <a:lstStyle/>
          <a:p>
            <a:endParaRPr lang="en-US"/>
          </a:p>
        </p:txBody>
      </p:sp>
      <p:pic>
        <p:nvPicPr>
          <p:cNvPr id="5" name="Picture Placeholder 4" descr="A pie chart with text and numbers&#10;&#10;AI-generated content may be incorrect.">
            <a:extLst>
              <a:ext uri="{FF2B5EF4-FFF2-40B4-BE49-F238E27FC236}">
                <a16:creationId xmlns:a16="http://schemas.microsoft.com/office/drawing/2014/main" id="{23CB6231-A1E9-8708-188E-C6459A4F906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634" r="634"/>
          <a:stretch>
            <a:fillRect/>
          </a:stretch>
        </p:blipFill>
        <p:spPr/>
      </p:pic>
    </p:spTree>
    <p:extLst>
      <p:ext uri="{BB962C8B-B14F-4D97-AF65-F5344CB8AC3E}">
        <p14:creationId xmlns:p14="http://schemas.microsoft.com/office/powerpoint/2010/main" val="34711669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7C75E-C65A-929F-8A59-0B75EC56C8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D14EAF-9BB9-BF35-996A-4308A5424B15}"/>
              </a:ext>
            </a:extLst>
          </p:cNvPr>
          <p:cNvSpPr>
            <a:spLocks noGrp="1"/>
          </p:cNvSpPr>
          <p:nvPr>
            <p:ph type="title" idx="4294967295"/>
          </p:nvPr>
        </p:nvSpPr>
        <p:spPr>
          <a:xfrm>
            <a:off x="609600" y="-1371600"/>
            <a:ext cx="10972800" cy="946389"/>
          </a:xfrm>
        </p:spPr>
        <p:txBody>
          <a:bodyPr/>
          <a:lstStyle/>
          <a:p>
            <a:endParaRPr lang="en-US"/>
          </a:p>
        </p:txBody>
      </p:sp>
      <p:pic>
        <p:nvPicPr>
          <p:cNvPr id="5" name="Picture Placeholder 4" descr="A pie chart with text and numbers&#10;&#10;AI-generated content may be incorrect.">
            <a:extLst>
              <a:ext uri="{FF2B5EF4-FFF2-40B4-BE49-F238E27FC236}">
                <a16:creationId xmlns:a16="http://schemas.microsoft.com/office/drawing/2014/main" id="{C548884F-4669-26DB-83E5-181D47048D1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634" r="634"/>
          <a:stretch>
            <a:fillRect/>
          </a:stretch>
        </p:blipFill>
        <p:spPr/>
      </p:pic>
    </p:spTree>
    <p:extLst>
      <p:ext uri="{BB962C8B-B14F-4D97-AF65-F5344CB8AC3E}">
        <p14:creationId xmlns:p14="http://schemas.microsoft.com/office/powerpoint/2010/main" val="142930738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86A98-9891-26D8-4E2D-767F5FDDF0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94DF08-0E06-56AE-DFAB-73FBA8DDD99F}"/>
              </a:ext>
            </a:extLst>
          </p:cNvPr>
          <p:cNvSpPr>
            <a:spLocks noGrp="1"/>
          </p:cNvSpPr>
          <p:nvPr>
            <p:ph type="title" idx="4294967295"/>
          </p:nvPr>
        </p:nvSpPr>
        <p:spPr>
          <a:xfrm>
            <a:off x="609600" y="-1371600"/>
            <a:ext cx="10972800" cy="946389"/>
          </a:xfrm>
        </p:spPr>
        <p:txBody>
          <a:bodyPr/>
          <a:lstStyle/>
          <a:p>
            <a:endParaRPr lang="en-US"/>
          </a:p>
        </p:txBody>
      </p:sp>
      <p:pic>
        <p:nvPicPr>
          <p:cNvPr id="5" name="Picture Placeholder 4" descr="A pie chart with text and numbers&#10;&#10;AI-generated content may be incorrect.">
            <a:extLst>
              <a:ext uri="{FF2B5EF4-FFF2-40B4-BE49-F238E27FC236}">
                <a16:creationId xmlns:a16="http://schemas.microsoft.com/office/drawing/2014/main" id="{02917850-738A-2F3B-19ED-182E56340A8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634" r="634"/>
          <a:stretch>
            <a:fillRect/>
          </a:stretch>
        </p:blipFill>
        <p:spPr/>
      </p:pic>
    </p:spTree>
    <p:extLst>
      <p:ext uri="{BB962C8B-B14F-4D97-AF65-F5344CB8AC3E}">
        <p14:creationId xmlns:p14="http://schemas.microsoft.com/office/powerpoint/2010/main" val="93119493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224B1-02C2-9C3C-7505-109773398D78}"/>
              </a:ext>
            </a:extLst>
          </p:cNvPr>
          <p:cNvSpPr>
            <a:spLocks noGrp="1"/>
          </p:cNvSpPr>
          <p:nvPr>
            <p:ph type="title"/>
          </p:nvPr>
        </p:nvSpPr>
        <p:spPr/>
        <p:txBody>
          <a:bodyPr/>
          <a:lstStyle/>
          <a:p>
            <a:r>
              <a:rPr lang="en-US" dirty="0"/>
              <a:t>Answer: Iterative Refinement.</a:t>
            </a:r>
          </a:p>
        </p:txBody>
      </p:sp>
      <p:sp>
        <p:nvSpPr>
          <p:cNvPr id="3" name="Content Placeholder 2">
            <a:extLst>
              <a:ext uri="{FF2B5EF4-FFF2-40B4-BE49-F238E27FC236}">
                <a16:creationId xmlns:a16="http://schemas.microsoft.com/office/drawing/2014/main" id="{29C13F4F-781B-1FBE-BEB9-E06CBB512355}"/>
              </a:ext>
            </a:extLst>
          </p:cNvPr>
          <p:cNvSpPr>
            <a:spLocks noGrp="1"/>
          </p:cNvSpPr>
          <p:nvPr>
            <p:ph idx="1"/>
          </p:nvPr>
        </p:nvSpPr>
        <p:spPr/>
        <p:txBody>
          <a:bodyPr/>
          <a:lstStyle/>
          <a:p>
            <a:r>
              <a:rPr lang="en-US" dirty="0"/>
              <a:t>Current programming methodologies lend themselves to iterative refinement</a:t>
            </a:r>
          </a:p>
          <a:p>
            <a:r>
              <a:rPr lang="en-US" dirty="0"/>
              <a:t>We don’t solve problems; we approximate solutions</a:t>
            </a:r>
          </a:p>
        </p:txBody>
      </p:sp>
    </p:spTree>
    <p:extLst>
      <p:ext uri="{BB962C8B-B14F-4D97-AF65-F5344CB8AC3E}">
        <p14:creationId xmlns:p14="http://schemas.microsoft.com/office/powerpoint/2010/main" val="26848568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C9A9A-8C6E-D69C-A851-3A0DA356A4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DD7C25-DEB8-0ADF-0383-94266C585552}"/>
              </a:ext>
            </a:extLst>
          </p:cNvPr>
          <p:cNvSpPr>
            <a:spLocks noGrp="1"/>
          </p:cNvSpPr>
          <p:nvPr>
            <p:ph type="title"/>
          </p:nvPr>
        </p:nvSpPr>
        <p:spPr/>
        <p:txBody>
          <a:bodyPr/>
          <a:lstStyle/>
          <a:p>
            <a:r>
              <a:rPr lang="en-US" dirty="0"/>
              <a:t>How can we write </a:t>
            </a:r>
            <a:r>
              <a:rPr lang="en-US" i="1" dirty="0"/>
              <a:t>Better Code</a:t>
            </a:r>
            <a:r>
              <a:rPr lang="en-US" dirty="0"/>
              <a:t>?</a:t>
            </a:r>
          </a:p>
        </p:txBody>
      </p:sp>
      <p:sp>
        <p:nvSpPr>
          <p:cNvPr id="3" name="Content Placeholder 2">
            <a:extLst>
              <a:ext uri="{FF2B5EF4-FFF2-40B4-BE49-F238E27FC236}">
                <a16:creationId xmlns:a16="http://schemas.microsoft.com/office/drawing/2014/main" id="{932B55C5-D089-807D-0950-6504711970E1}"/>
              </a:ext>
            </a:extLst>
          </p:cNvPr>
          <p:cNvSpPr>
            <a:spLocks noGrp="1"/>
          </p:cNvSpPr>
          <p:nvPr>
            <p:ph idx="1"/>
          </p:nvPr>
        </p:nvSpPr>
        <p:spPr/>
        <p:txBody>
          <a:bodyPr/>
          <a:lstStyle/>
          <a:p>
            <a:r>
              <a:rPr lang="en-US" dirty="0"/>
              <a:t>Study how to write correct software</a:t>
            </a:r>
          </a:p>
          <a:p>
            <a:r>
              <a:rPr lang="en-US" dirty="0"/>
              <a:t>Write algorithms once, in a general form that can be reused</a:t>
            </a:r>
          </a:p>
          <a:p>
            <a:r>
              <a:rPr lang="en-US" dirty="0"/>
              <a:t>Focus on fundamental algorithms</a:t>
            </a:r>
          </a:p>
          <a:p>
            <a:r>
              <a:rPr lang="en-US" dirty="0"/>
              <a:t>Compose larger systems from proven components</a:t>
            </a:r>
          </a:p>
        </p:txBody>
      </p:sp>
    </p:spTree>
    <p:extLst>
      <p:ext uri="{BB962C8B-B14F-4D97-AF65-F5344CB8AC3E}">
        <p14:creationId xmlns:p14="http://schemas.microsoft.com/office/powerpoint/2010/main" val="4026262908"/>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C3245-182C-89B6-D7B5-D8342700E72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319C515-D541-1B09-B743-5AF430563076}"/>
              </a:ext>
            </a:extLst>
          </p:cNvPr>
          <p:cNvSpPr>
            <a:spLocks noGrp="1"/>
          </p:cNvSpPr>
          <p:nvPr>
            <p:ph type="title"/>
          </p:nvPr>
        </p:nvSpPr>
        <p:spPr>
          <a:xfrm>
            <a:off x="609600" y="2939635"/>
            <a:ext cx="10972800" cy="978729"/>
          </a:xfrm>
        </p:spPr>
        <p:txBody>
          <a:bodyPr/>
          <a:lstStyle/>
          <a:p>
            <a:r>
              <a:rPr lang="en-US" dirty="0"/>
              <a:t>Generic Programming</a:t>
            </a:r>
          </a:p>
        </p:txBody>
      </p:sp>
    </p:spTree>
    <p:extLst>
      <p:ext uri="{BB962C8B-B14F-4D97-AF65-F5344CB8AC3E}">
        <p14:creationId xmlns:p14="http://schemas.microsoft.com/office/powerpoint/2010/main" val="58284958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509F1-9E89-0A29-4C22-86244FA6F6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EA3268-737B-5F18-C448-8A08CC1A7492}"/>
              </a:ext>
            </a:extLst>
          </p:cNvPr>
          <p:cNvSpPr>
            <a:spLocks noGrp="1"/>
          </p:cNvSpPr>
          <p:nvPr>
            <p:ph type="title"/>
          </p:nvPr>
        </p:nvSpPr>
        <p:spPr>
          <a:xfrm>
            <a:off x="609600" y="264085"/>
            <a:ext cx="10972800" cy="946389"/>
          </a:xfrm>
        </p:spPr>
        <p:txBody>
          <a:bodyPr anchor="ctr">
            <a:normAutofit/>
          </a:bodyPr>
          <a:lstStyle/>
          <a:p>
            <a:r>
              <a:rPr lang="en-US" dirty="0"/>
              <a:t>Generic Programming</a:t>
            </a:r>
          </a:p>
        </p:txBody>
      </p:sp>
      <p:sp>
        <p:nvSpPr>
          <p:cNvPr id="3" name="Content Placeholder 2">
            <a:extLst>
              <a:ext uri="{FF2B5EF4-FFF2-40B4-BE49-F238E27FC236}">
                <a16:creationId xmlns:a16="http://schemas.microsoft.com/office/drawing/2014/main" id="{997F51F2-F201-F003-6E10-F41AC7FA4063}"/>
              </a:ext>
            </a:extLst>
          </p:cNvPr>
          <p:cNvSpPr>
            <a:spLocks noGrp="1"/>
          </p:cNvSpPr>
          <p:nvPr>
            <p:ph idx="1"/>
          </p:nvPr>
        </p:nvSpPr>
        <p:spPr>
          <a:xfrm>
            <a:off x="609600" y="1334324"/>
            <a:ext cx="4937760" cy="4992624"/>
          </a:xfrm>
        </p:spPr>
        <p:txBody>
          <a:bodyPr>
            <a:normAutofit/>
          </a:bodyPr>
          <a:lstStyle/>
          <a:p>
            <a:r>
              <a:rPr lang="en-US" dirty="0"/>
              <a:t>In 2006, the idea of generic programming was still young</a:t>
            </a:r>
          </a:p>
          <a:p>
            <a:r>
              <a:rPr lang="en-US" dirty="0"/>
              <a:t>In 2002, Alex Stepanov gave a presentation at Adobe with this slide</a:t>
            </a:r>
          </a:p>
          <a:p>
            <a:pPr marL="0" indent="0">
              <a:buNone/>
            </a:pPr>
            <a:endParaRPr lang="en-US" sz="2600" dirty="0"/>
          </a:p>
        </p:txBody>
      </p:sp>
      <p:pic>
        <p:nvPicPr>
          <p:cNvPr id="6" name="Picture Placeholder 5" descr="A screen shot of a computer&#10;&#10;AI-generated content may be incorrect.">
            <a:extLst>
              <a:ext uri="{FF2B5EF4-FFF2-40B4-BE49-F238E27FC236}">
                <a16:creationId xmlns:a16="http://schemas.microsoft.com/office/drawing/2014/main" id="{D36BF3B5-E174-4FC0-1E49-BF3E07A440BE}"/>
              </a:ext>
            </a:extLst>
          </p:cNvPr>
          <p:cNvPicPr>
            <a:picLocks noGrp="1" noChangeAspect="1"/>
          </p:cNvPicPr>
          <p:nvPr>
            <p:ph idx="13"/>
          </p:nvPr>
        </p:nvPicPr>
        <p:blipFill>
          <a:blip r:embed="rId3">
            <a:extLst>
              <a:ext uri="{28A0092B-C50C-407E-A947-70E740481C1C}">
                <a14:useLocalDpi xmlns:a14="http://schemas.microsoft.com/office/drawing/2010/main" val="0"/>
              </a:ext>
            </a:extLst>
          </a:blip>
          <a:srcRect l="10700" r="-10700"/>
          <a:stretch/>
        </p:blipFill>
        <p:spPr>
          <a:xfrm>
            <a:off x="6096000" y="674967"/>
            <a:ext cx="7571227" cy="5508065"/>
          </a:xfrm>
          <a:noFill/>
        </p:spPr>
      </p:pic>
    </p:spTree>
    <p:extLst>
      <p:ext uri="{BB962C8B-B14F-4D97-AF65-F5344CB8AC3E}">
        <p14:creationId xmlns:p14="http://schemas.microsoft.com/office/powerpoint/2010/main" val="298647719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D1EA72-4C10-860B-96DB-F2349447109A}"/>
              </a:ext>
            </a:extLst>
          </p:cNvPr>
          <p:cNvSpPr>
            <a:spLocks noGrp="1"/>
          </p:cNvSpPr>
          <p:nvPr>
            <p:ph type="title"/>
          </p:nvPr>
        </p:nvSpPr>
        <p:spPr>
          <a:xfrm>
            <a:off x="609600" y="2939635"/>
            <a:ext cx="10972800" cy="978729"/>
          </a:xfrm>
        </p:spPr>
        <p:txBody>
          <a:bodyPr/>
          <a:lstStyle/>
          <a:p>
            <a:r>
              <a:rPr lang="en-US" dirty="0"/>
              <a:t>Industry Developments</a:t>
            </a:r>
          </a:p>
        </p:txBody>
      </p:sp>
    </p:spTree>
    <p:extLst>
      <p:ext uri="{BB962C8B-B14F-4D97-AF65-F5344CB8AC3E}">
        <p14:creationId xmlns:p14="http://schemas.microsoft.com/office/powerpoint/2010/main" val="360620967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C720DD1-56E7-2FD7-5B7F-7034EE3247D0}"/>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C5DD0A2E-EC92-7E5E-5BE0-2D9C7893CC7E}"/>
              </a:ext>
            </a:extLst>
          </p:cNvPr>
          <p:cNvSpPr>
            <a:spLocks noGrp="1"/>
          </p:cNvSpPr>
          <p:nvPr>
            <p:ph type="body" sz="quarter" idx="15"/>
          </p:nvPr>
        </p:nvSpPr>
        <p:spPr>
          <a:xfrm>
            <a:off x="609600" y="0"/>
            <a:ext cx="10972800" cy="6324600"/>
          </a:xfrm>
        </p:spPr>
        <p:txBody>
          <a:bodyPr/>
          <a:lstStyle/>
          <a:p>
            <a:pPr marL="0" indent="0" algn="ctr">
              <a:buNone/>
            </a:pPr>
            <a:r>
              <a:rPr lang="en-US" sz="3600" dirty="0">
                <a:latin typeface="+mn-lt"/>
              </a:rPr>
              <a:t>“By generic programming we mean the definition of algorithms and data structures at an abstract or generic level, thereby accomplishing many related programming tasks simultaneously. The central notion is that of generic algorithms, which are parameterized procedural schemata that are completely independent of the underlying data representation and are derived from concrete, efficient algorithms.”</a:t>
            </a:r>
            <a:br>
              <a:rPr lang="en-US" sz="3600" dirty="0">
                <a:latin typeface="+mn-lt"/>
              </a:rPr>
            </a:br>
            <a:br>
              <a:rPr lang="en-US" sz="3600" dirty="0">
                <a:latin typeface="+mn-lt"/>
              </a:rPr>
            </a:br>
            <a:r>
              <a:rPr lang="en-US" sz="3600" dirty="0">
                <a:latin typeface="+mn-lt"/>
              </a:rPr>
              <a:t>	— David Musser &amp; Alex Stepanov</a:t>
            </a:r>
            <a:endParaRPr lang="en-US" sz="3600" dirty="0"/>
          </a:p>
        </p:txBody>
      </p:sp>
      <p:sp>
        <p:nvSpPr>
          <p:cNvPr id="223" name="Slide Number Placeholder 3"/>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30</a:t>
            </a:fld>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E247A-5E0E-E8D3-0215-F415FB3938E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85CC171-7367-4518-3B07-D6C9BCECAE08}"/>
              </a:ext>
            </a:extLst>
          </p:cNvPr>
          <p:cNvSpPr>
            <a:spLocks noGrp="1"/>
          </p:cNvSpPr>
          <p:nvPr>
            <p:ph type="title"/>
          </p:nvPr>
        </p:nvSpPr>
        <p:spPr/>
        <p:txBody>
          <a:bodyPr/>
          <a:lstStyle/>
          <a:p>
            <a:endParaRPr lang="en-US" dirty="0"/>
          </a:p>
        </p:txBody>
      </p:sp>
      <p:sp>
        <p:nvSpPr>
          <p:cNvPr id="6" name="Text Placeholder 5">
            <a:extLst>
              <a:ext uri="{FF2B5EF4-FFF2-40B4-BE49-F238E27FC236}">
                <a16:creationId xmlns:a16="http://schemas.microsoft.com/office/drawing/2014/main" id="{678B6B10-A19A-45A5-5CD6-D517A687A4E7}"/>
              </a:ext>
            </a:extLst>
          </p:cNvPr>
          <p:cNvSpPr>
            <a:spLocks noGrp="1"/>
          </p:cNvSpPr>
          <p:nvPr>
            <p:ph type="body" sz="quarter" idx="15"/>
          </p:nvPr>
        </p:nvSpPr>
        <p:spPr>
          <a:xfrm>
            <a:off x="609600" y="0"/>
            <a:ext cx="10972800" cy="6324600"/>
          </a:xfrm>
        </p:spPr>
        <p:txBody>
          <a:bodyPr/>
          <a:lstStyle/>
          <a:p>
            <a:pPr marL="0" indent="0" algn="ctr">
              <a:buNone/>
            </a:pPr>
            <a:r>
              <a:rPr lang="en-US" sz="3600" dirty="0">
                <a:latin typeface="+mn-lt"/>
              </a:rPr>
              <a:t>“By </a:t>
            </a:r>
            <a:r>
              <a:rPr lang="en-US" sz="3600" dirty="0">
                <a:effectLst>
                  <a:outerShdw blurRad="50800" dist="38100" dir="2700000" algn="tl" rotWithShape="0">
                    <a:prstClr val="black">
                      <a:alpha val="89758"/>
                    </a:prstClr>
                  </a:outerShdw>
                </a:effectLst>
                <a:latin typeface="+mn-lt"/>
              </a:rPr>
              <a:t>generic programming </a:t>
            </a:r>
            <a:r>
              <a:rPr lang="en-US" sz="3600" dirty="0">
                <a:latin typeface="+mn-lt"/>
              </a:rPr>
              <a:t>we mean the definition of algorithms and data structures at an abstract or generic level, thereby accomplishing many related programming tasks simultaneously. The central notion is that of generic algorithms, which are parameterized procedural schemata that are completely independent of the underlying data representation and are derived from concrete, efficient algorithms.”</a:t>
            </a:r>
            <a:br>
              <a:rPr lang="en-US" sz="3600" dirty="0">
                <a:latin typeface="+mn-lt"/>
              </a:rPr>
            </a:br>
            <a:br>
              <a:rPr lang="en-US" sz="3600" dirty="0">
                <a:latin typeface="+mn-lt"/>
              </a:rPr>
            </a:br>
            <a:r>
              <a:rPr lang="en-US" sz="3600" dirty="0">
                <a:latin typeface="+mn-lt"/>
              </a:rPr>
              <a:t>	— David Musser &amp; Alex Stepanov</a:t>
            </a:r>
            <a:endParaRPr lang="en-US" sz="3600" dirty="0"/>
          </a:p>
        </p:txBody>
      </p:sp>
      <p:sp>
        <p:nvSpPr>
          <p:cNvPr id="223" name="Slide Number Placeholder 3">
            <a:extLst>
              <a:ext uri="{FF2B5EF4-FFF2-40B4-BE49-F238E27FC236}">
                <a16:creationId xmlns:a16="http://schemas.microsoft.com/office/drawing/2014/main" id="{85DA5B23-D631-74EE-1B01-5FF3243B20D3}"/>
              </a:ext>
            </a:extLst>
          </p:cNvP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31</a:t>
            </a:fld>
            <a:endParaRPr/>
          </a:p>
        </p:txBody>
      </p:sp>
    </p:spTree>
    <p:extLst>
      <p:ext uri="{BB962C8B-B14F-4D97-AF65-F5344CB8AC3E}">
        <p14:creationId xmlns:p14="http://schemas.microsoft.com/office/powerpoint/2010/main" val="811135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20B74-B8E4-DC2A-0BBB-187E6E9E852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0C5894B-D530-3FD6-7806-C311EE6925A5}"/>
              </a:ext>
            </a:extLst>
          </p:cNvPr>
          <p:cNvSpPr>
            <a:spLocks noGrp="1"/>
          </p:cNvSpPr>
          <p:nvPr>
            <p:ph type="title"/>
          </p:nvPr>
        </p:nvSpPr>
        <p:spPr/>
        <p:txBody>
          <a:bodyPr/>
          <a:lstStyle/>
          <a:p>
            <a:endParaRPr lang="en-US" dirty="0"/>
          </a:p>
        </p:txBody>
      </p:sp>
      <p:sp>
        <p:nvSpPr>
          <p:cNvPr id="6" name="Text Placeholder 5">
            <a:extLst>
              <a:ext uri="{FF2B5EF4-FFF2-40B4-BE49-F238E27FC236}">
                <a16:creationId xmlns:a16="http://schemas.microsoft.com/office/drawing/2014/main" id="{ED9DACAF-72F0-7B5C-3CF5-F32C9BC160FF}"/>
              </a:ext>
            </a:extLst>
          </p:cNvPr>
          <p:cNvSpPr>
            <a:spLocks noGrp="1"/>
          </p:cNvSpPr>
          <p:nvPr>
            <p:ph type="body" sz="quarter" idx="15"/>
          </p:nvPr>
        </p:nvSpPr>
        <p:spPr>
          <a:xfrm>
            <a:off x="609600" y="0"/>
            <a:ext cx="10972800" cy="6324600"/>
          </a:xfrm>
        </p:spPr>
        <p:txBody>
          <a:bodyPr/>
          <a:lstStyle/>
          <a:p>
            <a:pPr marL="0" indent="0" algn="ctr">
              <a:buNone/>
            </a:pPr>
            <a:r>
              <a:rPr lang="en-US" sz="3600" dirty="0">
                <a:latin typeface="+mn-lt"/>
              </a:rPr>
              <a:t>“By generic programming we mean the definition of </a:t>
            </a:r>
            <a:r>
              <a:rPr lang="en-US" sz="3600" dirty="0">
                <a:effectLst>
                  <a:outerShdw blurRad="50800" dist="38100" dir="2700000" algn="tl" rotWithShape="0">
                    <a:prstClr val="black">
                      <a:alpha val="90000"/>
                    </a:prstClr>
                  </a:outerShdw>
                </a:effectLst>
                <a:latin typeface="+mn-lt"/>
              </a:rPr>
              <a:t>algorithms</a:t>
            </a:r>
            <a:r>
              <a:rPr lang="en-US" sz="3600" dirty="0">
                <a:latin typeface="+mn-lt"/>
              </a:rPr>
              <a:t> and </a:t>
            </a:r>
            <a:r>
              <a:rPr lang="en-US" sz="3600" dirty="0">
                <a:effectLst>
                  <a:outerShdw blurRad="50800" dist="38100" dir="2700000" algn="tl" rotWithShape="0">
                    <a:prstClr val="black">
                      <a:alpha val="90000"/>
                    </a:prstClr>
                  </a:outerShdw>
                </a:effectLst>
                <a:latin typeface="+mn-lt"/>
              </a:rPr>
              <a:t>data structures </a:t>
            </a:r>
            <a:r>
              <a:rPr lang="en-US" sz="3600" dirty="0">
                <a:latin typeface="+mn-lt"/>
              </a:rPr>
              <a:t>at an abstract or generic level, thereby accomplishing many related programming tasks simultaneously. The central notion is that of generic algorithms, which are parameterized procedural schemata that are completely independent of the underlying data representation and are derived from concrete, efficient algorithms.”</a:t>
            </a:r>
            <a:br>
              <a:rPr lang="en-US" sz="3600" dirty="0">
                <a:latin typeface="+mn-lt"/>
              </a:rPr>
            </a:br>
            <a:br>
              <a:rPr lang="en-US" sz="3600" dirty="0">
                <a:latin typeface="+mn-lt"/>
              </a:rPr>
            </a:br>
            <a:r>
              <a:rPr lang="en-US" sz="3600" dirty="0">
                <a:latin typeface="+mn-lt"/>
              </a:rPr>
              <a:t>	— David Musser &amp; Alex Stepanov</a:t>
            </a:r>
            <a:endParaRPr lang="en-US" sz="3600" dirty="0"/>
          </a:p>
        </p:txBody>
      </p:sp>
      <p:sp>
        <p:nvSpPr>
          <p:cNvPr id="223" name="Slide Number Placeholder 3">
            <a:extLst>
              <a:ext uri="{FF2B5EF4-FFF2-40B4-BE49-F238E27FC236}">
                <a16:creationId xmlns:a16="http://schemas.microsoft.com/office/drawing/2014/main" id="{49295005-2524-F4ED-51A1-6FBE28C025B8}"/>
              </a:ext>
            </a:extLst>
          </p:cNvP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32</a:t>
            </a:fld>
            <a:endParaRPr/>
          </a:p>
        </p:txBody>
      </p:sp>
    </p:spTree>
    <p:extLst>
      <p:ext uri="{BB962C8B-B14F-4D97-AF65-F5344CB8AC3E}">
        <p14:creationId xmlns:p14="http://schemas.microsoft.com/office/powerpoint/2010/main" val="627695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D2E64-6A6B-B8D4-AC36-6DBEF0FC420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C97A148-F4B5-B8CD-B591-B98E9E6A1F15}"/>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4B2DAAAA-C206-8EE1-B149-620D1D82C37C}"/>
              </a:ext>
            </a:extLst>
          </p:cNvPr>
          <p:cNvSpPr>
            <a:spLocks noGrp="1"/>
          </p:cNvSpPr>
          <p:nvPr>
            <p:ph type="body" sz="quarter" idx="15"/>
          </p:nvPr>
        </p:nvSpPr>
        <p:spPr>
          <a:xfrm>
            <a:off x="609600" y="0"/>
            <a:ext cx="10972800" cy="6324600"/>
          </a:xfrm>
        </p:spPr>
        <p:txBody>
          <a:bodyPr/>
          <a:lstStyle/>
          <a:p>
            <a:pPr marL="0" indent="0" algn="ctr">
              <a:buNone/>
            </a:pPr>
            <a:r>
              <a:rPr lang="en-US" sz="3600" dirty="0">
                <a:latin typeface="+mn-lt"/>
              </a:rPr>
              <a:t>“By generic programming we mean the definition of algorithms and data structures at an </a:t>
            </a:r>
            <a:r>
              <a:rPr lang="en-US" sz="3600" dirty="0">
                <a:effectLst>
                  <a:outerShdw blurRad="50800" dist="38100" dir="2700000" algn="tl" rotWithShape="0">
                    <a:prstClr val="black">
                      <a:alpha val="90000"/>
                    </a:prstClr>
                  </a:outerShdw>
                </a:effectLst>
                <a:latin typeface="+mn-lt"/>
              </a:rPr>
              <a:t>abstract</a:t>
            </a:r>
            <a:r>
              <a:rPr lang="en-US" sz="3600" dirty="0">
                <a:latin typeface="+mn-lt"/>
              </a:rPr>
              <a:t> or </a:t>
            </a:r>
            <a:r>
              <a:rPr lang="en-US" sz="3600" dirty="0">
                <a:effectLst>
                  <a:outerShdw blurRad="50800" dist="38100" dir="2700000" algn="tl" rotWithShape="0">
                    <a:prstClr val="black">
                      <a:alpha val="90000"/>
                    </a:prstClr>
                  </a:outerShdw>
                </a:effectLst>
                <a:latin typeface="+mn-lt"/>
              </a:rPr>
              <a:t>generic</a:t>
            </a:r>
            <a:r>
              <a:rPr lang="en-US" sz="3600" dirty="0">
                <a:latin typeface="+mn-lt"/>
              </a:rPr>
              <a:t> level, thereby accomplishing many related programming tasks simultaneously. The central notion is that of generic algorithms, which are parameterized procedural schemata that are completely independent of the underlying data representation and are derived from concrete, efficient algorithms.”</a:t>
            </a:r>
            <a:br>
              <a:rPr lang="en-US" sz="3600" dirty="0">
                <a:latin typeface="+mn-lt"/>
              </a:rPr>
            </a:br>
            <a:br>
              <a:rPr lang="en-US" sz="3600" dirty="0">
                <a:latin typeface="+mn-lt"/>
              </a:rPr>
            </a:br>
            <a:r>
              <a:rPr lang="en-US" sz="3600" dirty="0">
                <a:latin typeface="+mn-lt"/>
              </a:rPr>
              <a:t>	— David Musser &amp; Alex Stepanov</a:t>
            </a:r>
            <a:endParaRPr lang="en-US" sz="3600" dirty="0"/>
          </a:p>
        </p:txBody>
      </p:sp>
      <p:sp>
        <p:nvSpPr>
          <p:cNvPr id="223" name="Slide Number Placeholder 3">
            <a:extLst>
              <a:ext uri="{FF2B5EF4-FFF2-40B4-BE49-F238E27FC236}">
                <a16:creationId xmlns:a16="http://schemas.microsoft.com/office/drawing/2014/main" id="{B391F4F2-577D-DC6B-F9D6-ED6F77830F67}"/>
              </a:ext>
            </a:extLst>
          </p:cNvP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33</a:t>
            </a:fld>
            <a:endParaRPr/>
          </a:p>
        </p:txBody>
      </p:sp>
    </p:spTree>
    <p:extLst>
      <p:ext uri="{BB962C8B-B14F-4D97-AF65-F5344CB8AC3E}">
        <p14:creationId xmlns:p14="http://schemas.microsoft.com/office/powerpoint/2010/main" val="461644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2E529-E516-D7F1-CDFC-043A2386BFD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6071DEE-8E04-A0EA-B00C-0EE00AC277D5}"/>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C04E5570-8BEF-BD24-6575-1C65CF7F6B30}"/>
              </a:ext>
            </a:extLst>
          </p:cNvPr>
          <p:cNvSpPr>
            <a:spLocks noGrp="1"/>
          </p:cNvSpPr>
          <p:nvPr>
            <p:ph type="body" sz="quarter" idx="15"/>
          </p:nvPr>
        </p:nvSpPr>
        <p:spPr>
          <a:xfrm>
            <a:off x="609600" y="0"/>
            <a:ext cx="10972800" cy="6324600"/>
          </a:xfrm>
        </p:spPr>
        <p:txBody>
          <a:bodyPr/>
          <a:lstStyle/>
          <a:p>
            <a:pPr marL="0" indent="0" algn="ctr">
              <a:buNone/>
            </a:pPr>
            <a:r>
              <a:rPr lang="en-US" sz="3600" dirty="0">
                <a:latin typeface="+mn-lt"/>
              </a:rPr>
              <a:t>“By generic programming we mean the definition of algorithms and data structures at an abstract or generic level, thereby </a:t>
            </a:r>
            <a:r>
              <a:rPr lang="en-US" sz="3600" dirty="0">
                <a:effectLst>
                  <a:outerShdw blurRad="50800" dist="38100" dir="2700000" algn="tl" rotWithShape="0">
                    <a:prstClr val="black">
                      <a:alpha val="90000"/>
                    </a:prstClr>
                  </a:outerShdw>
                </a:effectLst>
                <a:latin typeface="+mn-lt"/>
              </a:rPr>
              <a:t>accomplishing</a:t>
            </a:r>
            <a:r>
              <a:rPr lang="en-US" sz="3600" dirty="0">
                <a:latin typeface="+mn-lt"/>
              </a:rPr>
              <a:t> many </a:t>
            </a:r>
            <a:r>
              <a:rPr lang="en-US" sz="3600" dirty="0">
                <a:effectLst>
                  <a:outerShdw blurRad="50800" dist="38100" dir="2700000" algn="tl" rotWithShape="0">
                    <a:prstClr val="black">
                      <a:alpha val="90000"/>
                    </a:prstClr>
                  </a:outerShdw>
                </a:effectLst>
                <a:latin typeface="+mn-lt"/>
              </a:rPr>
              <a:t>related programming tasks simultaneously</a:t>
            </a:r>
            <a:r>
              <a:rPr lang="en-US" sz="3600" dirty="0">
                <a:latin typeface="+mn-lt"/>
              </a:rPr>
              <a:t>. The central notion is that of generic algorithms, which are parameterized procedural schemata that are completely independent of the underlying data representation and are derived from concrete, efficient algorithms.”</a:t>
            </a:r>
            <a:br>
              <a:rPr lang="en-US" sz="3600" dirty="0">
                <a:latin typeface="+mn-lt"/>
              </a:rPr>
            </a:br>
            <a:br>
              <a:rPr lang="en-US" sz="3600" dirty="0">
                <a:latin typeface="+mn-lt"/>
              </a:rPr>
            </a:br>
            <a:r>
              <a:rPr lang="en-US" sz="3600" dirty="0">
                <a:latin typeface="+mn-lt"/>
              </a:rPr>
              <a:t>	— David Musser &amp; Alex Stepanov</a:t>
            </a:r>
            <a:endParaRPr lang="en-US" sz="3600" dirty="0"/>
          </a:p>
        </p:txBody>
      </p:sp>
      <p:sp>
        <p:nvSpPr>
          <p:cNvPr id="223" name="Slide Number Placeholder 3">
            <a:extLst>
              <a:ext uri="{FF2B5EF4-FFF2-40B4-BE49-F238E27FC236}">
                <a16:creationId xmlns:a16="http://schemas.microsoft.com/office/drawing/2014/main" id="{8BDB077C-3D24-65CB-B024-04300E93E5D5}"/>
              </a:ext>
            </a:extLst>
          </p:cNvP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34</a:t>
            </a:fld>
            <a:endParaRPr/>
          </a:p>
        </p:txBody>
      </p:sp>
    </p:spTree>
    <p:extLst>
      <p:ext uri="{BB962C8B-B14F-4D97-AF65-F5344CB8AC3E}">
        <p14:creationId xmlns:p14="http://schemas.microsoft.com/office/powerpoint/2010/main" val="2869619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D3A10-15DC-0F1B-6275-C2965F9E3EA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1E35B93-A878-98DA-459D-03231484CF70}"/>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B6D2EF46-1E64-4930-B759-1A03E36659F0}"/>
              </a:ext>
            </a:extLst>
          </p:cNvPr>
          <p:cNvSpPr>
            <a:spLocks noGrp="1"/>
          </p:cNvSpPr>
          <p:nvPr>
            <p:ph type="body" sz="quarter" idx="15"/>
          </p:nvPr>
        </p:nvSpPr>
        <p:spPr>
          <a:xfrm>
            <a:off x="609600" y="0"/>
            <a:ext cx="10972800" cy="6324600"/>
          </a:xfrm>
        </p:spPr>
        <p:txBody>
          <a:bodyPr/>
          <a:lstStyle/>
          <a:p>
            <a:pPr marL="0" indent="0" algn="ctr">
              <a:buNone/>
            </a:pPr>
            <a:r>
              <a:rPr lang="en-US" sz="3600" dirty="0">
                <a:latin typeface="+mn-lt"/>
              </a:rPr>
              <a:t>“By generic programming we mean the definition of algorithms and data structures at an abstract or generic level, thereby accomplishing many related programming tasks simultaneously. The </a:t>
            </a:r>
            <a:r>
              <a:rPr lang="en-US" sz="3600" dirty="0">
                <a:effectLst>
                  <a:outerShdw blurRad="50800" dist="38100" dir="2700000" algn="tl" rotWithShape="0">
                    <a:prstClr val="black">
                      <a:alpha val="90000"/>
                    </a:prstClr>
                  </a:outerShdw>
                </a:effectLst>
                <a:latin typeface="+mn-lt"/>
              </a:rPr>
              <a:t>central notion </a:t>
            </a:r>
            <a:r>
              <a:rPr lang="en-US" sz="3600" dirty="0">
                <a:latin typeface="+mn-lt"/>
              </a:rPr>
              <a:t>is that of </a:t>
            </a:r>
            <a:r>
              <a:rPr lang="en-US" sz="3600" dirty="0">
                <a:effectLst>
                  <a:outerShdw blurRad="50800" dist="38100" dir="2700000" algn="tl" rotWithShape="0">
                    <a:prstClr val="black">
                      <a:alpha val="90000"/>
                    </a:prstClr>
                  </a:outerShdw>
                </a:effectLst>
                <a:latin typeface="+mn-lt"/>
              </a:rPr>
              <a:t>generic algorithms</a:t>
            </a:r>
            <a:r>
              <a:rPr lang="en-US" sz="3600" dirty="0">
                <a:latin typeface="+mn-lt"/>
              </a:rPr>
              <a:t>, which are parameterized procedural schemata that are completely independent of the underlying data representation and are derived from concrete, efficient algorithms.”</a:t>
            </a:r>
            <a:br>
              <a:rPr lang="en-US" sz="3600" dirty="0">
                <a:latin typeface="+mn-lt"/>
              </a:rPr>
            </a:br>
            <a:br>
              <a:rPr lang="en-US" sz="3600" dirty="0">
                <a:latin typeface="+mn-lt"/>
              </a:rPr>
            </a:br>
            <a:r>
              <a:rPr lang="en-US" sz="3600" dirty="0">
                <a:latin typeface="+mn-lt"/>
              </a:rPr>
              <a:t>	— David Musser &amp; Alex Stepanov</a:t>
            </a:r>
            <a:endParaRPr lang="en-US" sz="3600" dirty="0"/>
          </a:p>
        </p:txBody>
      </p:sp>
      <p:sp>
        <p:nvSpPr>
          <p:cNvPr id="223" name="Slide Number Placeholder 3">
            <a:extLst>
              <a:ext uri="{FF2B5EF4-FFF2-40B4-BE49-F238E27FC236}">
                <a16:creationId xmlns:a16="http://schemas.microsoft.com/office/drawing/2014/main" id="{F962D487-CE36-7D7C-DCCC-9E9377E3E6B2}"/>
              </a:ext>
            </a:extLst>
          </p:cNvP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35</a:t>
            </a:fld>
            <a:endParaRPr/>
          </a:p>
        </p:txBody>
      </p:sp>
    </p:spTree>
    <p:extLst>
      <p:ext uri="{BB962C8B-B14F-4D97-AF65-F5344CB8AC3E}">
        <p14:creationId xmlns:p14="http://schemas.microsoft.com/office/powerpoint/2010/main" val="146160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BC273-4828-30A2-4EB5-A5152C50D93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00DEF32-38EF-A973-D375-E513C5F542EE}"/>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F0DCEF36-2F14-F573-01D4-D0106DB386DA}"/>
              </a:ext>
            </a:extLst>
          </p:cNvPr>
          <p:cNvSpPr>
            <a:spLocks noGrp="1"/>
          </p:cNvSpPr>
          <p:nvPr>
            <p:ph type="body" sz="quarter" idx="15"/>
          </p:nvPr>
        </p:nvSpPr>
        <p:spPr>
          <a:xfrm>
            <a:off x="609600" y="0"/>
            <a:ext cx="10972800" cy="6324600"/>
          </a:xfrm>
        </p:spPr>
        <p:txBody>
          <a:bodyPr/>
          <a:lstStyle/>
          <a:p>
            <a:pPr marL="0" indent="0" algn="ctr">
              <a:buNone/>
            </a:pPr>
            <a:r>
              <a:rPr lang="en-US" sz="3600" dirty="0">
                <a:latin typeface="+mn-lt"/>
              </a:rPr>
              <a:t>“By generic programming we mean the definition of algorithms and data structures at an abstract or generic level, thereby accomplishing many related programming tasks simultaneously. The central notion is that of generic algorithms, which are </a:t>
            </a:r>
            <a:r>
              <a:rPr lang="en-US" sz="3600" dirty="0">
                <a:effectLst>
                  <a:outerShdw blurRad="50800" dist="38100" dir="2700000" algn="tl" rotWithShape="0">
                    <a:prstClr val="black">
                      <a:alpha val="90000"/>
                    </a:prstClr>
                  </a:outerShdw>
                </a:effectLst>
                <a:latin typeface="+mn-lt"/>
              </a:rPr>
              <a:t>parameterized procedural schemata </a:t>
            </a:r>
            <a:r>
              <a:rPr lang="en-US" sz="3600" dirty="0">
                <a:latin typeface="+mn-lt"/>
              </a:rPr>
              <a:t>that are completely independent of the underlying data representation and are derived from concrete, efficient algorithms.”</a:t>
            </a:r>
            <a:br>
              <a:rPr lang="en-US" sz="3600" dirty="0">
                <a:latin typeface="+mn-lt"/>
              </a:rPr>
            </a:br>
            <a:br>
              <a:rPr lang="en-US" sz="3600" dirty="0">
                <a:latin typeface="+mn-lt"/>
              </a:rPr>
            </a:br>
            <a:r>
              <a:rPr lang="en-US" sz="3600" dirty="0">
                <a:latin typeface="+mn-lt"/>
              </a:rPr>
              <a:t>	— David Musser &amp; Alex Stepanov</a:t>
            </a:r>
            <a:endParaRPr lang="en-US" sz="3600" dirty="0"/>
          </a:p>
        </p:txBody>
      </p:sp>
      <p:sp>
        <p:nvSpPr>
          <p:cNvPr id="223" name="Slide Number Placeholder 3">
            <a:extLst>
              <a:ext uri="{FF2B5EF4-FFF2-40B4-BE49-F238E27FC236}">
                <a16:creationId xmlns:a16="http://schemas.microsoft.com/office/drawing/2014/main" id="{F13E8DDD-DB49-879E-E908-346A2BB6F7BF}"/>
              </a:ext>
            </a:extLst>
          </p:cNvP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36</a:t>
            </a:fld>
            <a:endParaRPr/>
          </a:p>
        </p:txBody>
      </p:sp>
    </p:spTree>
    <p:extLst>
      <p:ext uri="{BB962C8B-B14F-4D97-AF65-F5344CB8AC3E}">
        <p14:creationId xmlns:p14="http://schemas.microsoft.com/office/powerpoint/2010/main" val="2244841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46C28-F6AB-8185-EA3D-DC8B04714B0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45C95BC-EF23-E482-56C5-EFA2609F87E4}"/>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5E59120D-AEC7-6269-6B4E-F97627CA6B8B}"/>
              </a:ext>
            </a:extLst>
          </p:cNvPr>
          <p:cNvSpPr>
            <a:spLocks noGrp="1"/>
          </p:cNvSpPr>
          <p:nvPr>
            <p:ph type="body" sz="quarter" idx="15"/>
          </p:nvPr>
        </p:nvSpPr>
        <p:spPr>
          <a:xfrm>
            <a:off x="609600" y="0"/>
            <a:ext cx="10972800" cy="6324600"/>
          </a:xfrm>
        </p:spPr>
        <p:txBody>
          <a:bodyPr/>
          <a:lstStyle/>
          <a:p>
            <a:pPr marL="0" indent="0" algn="ctr">
              <a:buNone/>
            </a:pPr>
            <a:r>
              <a:rPr lang="en-US" sz="3600" dirty="0">
                <a:latin typeface="+mn-lt"/>
              </a:rPr>
              <a:t>“By generic programming we mean the definition of algorithms and data structures at an abstract or generic level, thereby accomplishing many related programming tasks simultaneously. The central notion is that of generic algorithms, which are parameterized procedural schemata that are completely </a:t>
            </a:r>
            <a:r>
              <a:rPr lang="en-US" sz="3600" dirty="0">
                <a:effectLst>
                  <a:outerShdw blurRad="50800" dist="38100" dir="2700000" algn="tl" rotWithShape="0">
                    <a:prstClr val="black">
                      <a:alpha val="90000"/>
                    </a:prstClr>
                  </a:outerShdw>
                </a:effectLst>
                <a:latin typeface="+mn-lt"/>
              </a:rPr>
              <a:t>independent</a:t>
            </a:r>
            <a:r>
              <a:rPr lang="en-US" sz="3600" dirty="0">
                <a:latin typeface="+mn-lt"/>
              </a:rPr>
              <a:t> of the </a:t>
            </a:r>
            <a:r>
              <a:rPr lang="en-US" sz="3600" dirty="0">
                <a:effectLst>
                  <a:outerShdw blurRad="50800" dist="38100" dir="2700000" algn="tl" rotWithShape="0">
                    <a:prstClr val="black">
                      <a:alpha val="90000"/>
                    </a:prstClr>
                  </a:outerShdw>
                </a:effectLst>
                <a:latin typeface="+mn-lt"/>
              </a:rPr>
              <a:t>underlying data representation </a:t>
            </a:r>
            <a:r>
              <a:rPr lang="en-US" sz="3600" dirty="0">
                <a:latin typeface="+mn-lt"/>
              </a:rPr>
              <a:t>and are derived from concrete, efficient algorithms.”</a:t>
            </a:r>
            <a:br>
              <a:rPr lang="en-US" sz="3600" dirty="0">
                <a:latin typeface="+mn-lt"/>
              </a:rPr>
            </a:br>
            <a:br>
              <a:rPr lang="en-US" sz="3600" dirty="0">
                <a:latin typeface="+mn-lt"/>
              </a:rPr>
            </a:br>
            <a:r>
              <a:rPr lang="en-US" sz="3600" dirty="0">
                <a:latin typeface="+mn-lt"/>
              </a:rPr>
              <a:t>	— David Musser &amp; Alex Stepanov</a:t>
            </a:r>
            <a:endParaRPr lang="en-US" sz="3600" dirty="0"/>
          </a:p>
        </p:txBody>
      </p:sp>
      <p:sp>
        <p:nvSpPr>
          <p:cNvPr id="223" name="Slide Number Placeholder 3">
            <a:extLst>
              <a:ext uri="{FF2B5EF4-FFF2-40B4-BE49-F238E27FC236}">
                <a16:creationId xmlns:a16="http://schemas.microsoft.com/office/drawing/2014/main" id="{43841E98-BD50-13F9-3DCA-A4C62443F4F7}"/>
              </a:ext>
            </a:extLst>
          </p:cNvP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37</a:t>
            </a:fld>
            <a:endParaRPr/>
          </a:p>
        </p:txBody>
      </p:sp>
    </p:spTree>
    <p:extLst>
      <p:ext uri="{BB962C8B-B14F-4D97-AF65-F5344CB8AC3E}">
        <p14:creationId xmlns:p14="http://schemas.microsoft.com/office/powerpoint/2010/main" val="1751784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5B529-A2B8-1A21-258B-E9360B2D49A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3109DDE-2CAC-D026-BED6-EAF2779C3E61}"/>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DDFEDF14-0F4B-139D-978A-79682EEE3573}"/>
              </a:ext>
            </a:extLst>
          </p:cNvPr>
          <p:cNvSpPr>
            <a:spLocks noGrp="1"/>
          </p:cNvSpPr>
          <p:nvPr>
            <p:ph type="body" sz="quarter" idx="15"/>
          </p:nvPr>
        </p:nvSpPr>
        <p:spPr>
          <a:xfrm>
            <a:off x="609600" y="0"/>
            <a:ext cx="10972800" cy="6324600"/>
          </a:xfrm>
        </p:spPr>
        <p:txBody>
          <a:bodyPr/>
          <a:lstStyle/>
          <a:p>
            <a:pPr marL="0" indent="0" algn="ctr">
              <a:buNone/>
            </a:pPr>
            <a:r>
              <a:rPr lang="en-US" sz="3600" dirty="0">
                <a:latin typeface="+mn-lt"/>
              </a:rPr>
              <a:t>“By generic programming we mean the definition of algorithms and data structures at an abstract or generic level, thereby accomplishing many related programming tasks simultaneously. The central notion is that of generic algorithms, which are parameterized procedural schemata that are completely independent of the underlying data representation and are </a:t>
            </a:r>
            <a:r>
              <a:rPr lang="en-US" sz="3600" dirty="0">
                <a:effectLst>
                  <a:outerShdw blurRad="50800" dist="38100" dir="2700000" algn="tl" rotWithShape="0">
                    <a:prstClr val="black">
                      <a:alpha val="90000"/>
                    </a:prstClr>
                  </a:outerShdw>
                </a:effectLst>
                <a:latin typeface="+mn-lt"/>
              </a:rPr>
              <a:t>derived from concrete, efficient algorithms</a:t>
            </a:r>
            <a:r>
              <a:rPr lang="en-US" sz="3600" dirty="0">
                <a:latin typeface="+mn-lt"/>
              </a:rPr>
              <a:t>.”</a:t>
            </a:r>
            <a:br>
              <a:rPr lang="en-US" sz="3600" dirty="0">
                <a:latin typeface="+mn-lt"/>
              </a:rPr>
            </a:br>
            <a:br>
              <a:rPr lang="en-US" sz="3600" dirty="0">
                <a:latin typeface="+mn-lt"/>
              </a:rPr>
            </a:br>
            <a:r>
              <a:rPr lang="en-US" sz="3600" dirty="0">
                <a:latin typeface="+mn-lt"/>
              </a:rPr>
              <a:t>	— David Musser &amp; Alex Stepanov</a:t>
            </a:r>
            <a:endParaRPr lang="en-US" sz="3600" dirty="0"/>
          </a:p>
        </p:txBody>
      </p:sp>
      <p:sp>
        <p:nvSpPr>
          <p:cNvPr id="223" name="Slide Number Placeholder 3">
            <a:extLst>
              <a:ext uri="{FF2B5EF4-FFF2-40B4-BE49-F238E27FC236}">
                <a16:creationId xmlns:a16="http://schemas.microsoft.com/office/drawing/2014/main" id="{9BA2B71C-6E2F-BDA3-2986-76B3559A8089}"/>
              </a:ext>
            </a:extLst>
          </p:cNvP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38</a:t>
            </a:fld>
            <a:endParaRPr/>
          </a:p>
        </p:txBody>
      </p:sp>
    </p:spTree>
    <p:extLst>
      <p:ext uri="{BB962C8B-B14F-4D97-AF65-F5344CB8AC3E}">
        <p14:creationId xmlns:p14="http://schemas.microsoft.com/office/powerpoint/2010/main" val="3478874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76332-02B1-E600-F675-359339AAADD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B129593-3301-755A-9525-6748B13C1B79}"/>
              </a:ext>
            </a:extLst>
          </p:cNvPr>
          <p:cNvSpPr>
            <a:spLocks noGrp="1"/>
          </p:cNvSpPr>
          <p:nvPr>
            <p:ph type="title"/>
          </p:nvPr>
        </p:nvSpPr>
        <p:spPr>
          <a:xfrm>
            <a:off x="609600" y="2164039"/>
            <a:ext cx="10972800" cy="2529923"/>
          </a:xfrm>
        </p:spPr>
        <p:txBody>
          <a:bodyPr/>
          <a:lstStyle/>
          <a:p>
            <a:pPr algn="ctr"/>
            <a:r>
              <a:rPr lang="en-US" sz="6600" dirty="0"/>
              <a:t>Programming with Generics</a:t>
            </a:r>
            <a:br>
              <a:rPr lang="en-US" sz="6600" dirty="0"/>
            </a:br>
            <a:r>
              <a:rPr lang="en-US" sz="6600" dirty="0"/>
              <a:t>≠</a:t>
            </a:r>
            <a:br>
              <a:rPr lang="en-US" sz="6600" dirty="0"/>
            </a:br>
            <a:r>
              <a:rPr lang="en-US" sz="6600" dirty="0"/>
              <a:t>Generic Programming</a:t>
            </a:r>
          </a:p>
        </p:txBody>
      </p:sp>
    </p:spTree>
    <p:extLst>
      <p:ext uri="{BB962C8B-B14F-4D97-AF65-F5344CB8AC3E}">
        <p14:creationId xmlns:p14="http://schemas.microsoft.com/office/powerpoint/2010/main" val="322978426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785B1-90D7-4C54-A783-F7C842227CA3}"/>
              </a:ext>
            </a:extLst>
          </p:cNvPr>
          <p:cNvSpPr>
            <a:spLocks noGrp="1"/>
          </p:cNvSpPr>
          <p:nvPr>
            <p:ph type="ctrTitle"/>
          </p:nvPr>
        </p:nvSpPr>
        <p:spPr>
          <a:xfrm>
            <a:off x="612648" y="265176"/>
            <a:ext cx="10972800" cy="950976"/>
          </a:xfrm>
        </p:spPr>
        <p:txBody>
          <a:bodyPr/>
          <a:lstStyle/>
          <a:p>
            <a:r>
              <a:rPr lang="en-US" dirty="0"/>
              <a:t>Adobe</a:t>
            </a:r>
          </a:p>
        </p:txBody>
      </p:sp>
      <p:graphicFrame>
        <p:nvGraphicFramePr>
          <p:cNvPr id="6" name="Table 6">
            <a:extLst>
              <a:ext uri="{FF2B5EF4-FFF2-40B4-BE49-F238E27FC236}">
                <a16:creationId xmlns:a16="http://schemas.microsoft.com/office/drawing/2014/main" id="{371E0043-5C8C-47F5-AF39-83951C49DEF9}"/>
              </a:ext>
            </a:extLst>
          </p:cNvPr>
          <p:cNvGraphicFramePr>
            <a:graphicFrameLocks noGrp="1"/>
          </p:cNvGraphicFramePr>
          <p:nvPr>
            <p:ph type="tbl" sz="quarter" idx="10"/>
            <p:extLst>
              <p:ext uri="{D42A27DB-BD31-4B8C-83A1-F6EECF244321}">
                <p14:modId xmlns:p14="http://schemas.microsoft.com/office/powerpoint/2010/main" val="2583898836"/>
              </p:ext>
            </p:extLst>
          </p:nvPr>
        </p:nvGraphicFramePr>
        <p:xfrm>
          <a:off x="609600" y="1576388"/>
          <a:ext cx="10972797" cy="1618161"/>
        </p:xfrm>
        <a:graphic>
          <a:graphicData uri="http://schemas.openxmlformats.org/drawingml/2006/table">
            <a:tbl>
              <a:tblPr firstRow="1" firstCol="1">
                <a:tableStyleId>{5940675A-B579-460E-94D1-54222C63F5DA}</a:tableStyleId>
              </a:tblPr>
              <a:tblGrid>
                <a:gridCol w="3657599">
                  <a:extLst>
                    <a:ext uri="{9D8B030D-6E8A-4147-A177-3AD203B41FA5}">
                      <a16:colId xmlns:a16="http://schemas.microsoft.com/office/drawing/2014/main" val="4072726795"/>
                    </a:ext>
                  </a:extLst>
                </a:gridCol>
                <a:gridCol w="3657599">
                  <a:extLst>
                    <a:ext uri="{9D8B030D-6E8A-4147-A177-3AD203B41FA5}">
                      <a16:colId xmlns:a16="http://schemas.microsoft.com/office/drawing/2014/main" val="3905159293"/>
                    </a:ext>
                  </a:extLst>
                </a:gridCol>
                <a:gridCol w="3657599">
                  <a:extLst>
                    <a:ext uri="{9D8B030D-6E8A-4147-A177-3AD203B41FA5}">
                      <a16:colId xmlns:a16="http://schemas.microsoft.com/office/drawing/2014/main" val="1933190468"/>
                    </a:ext>
                  </a:extLst>
                </a:gridCol>
              </a:tblGrid>
              <a:tr h="539387">
                <a:tc>
                  <a:txBody>
                    <a:bodyPr/>
                    <a:lstStyle/>
                    <a:p>
                      <a:endParaRPr lang="en-US" sz="1600" dirty="0">
                        <a:latin typeface="+mj-lt"/>
                      </a:endParaRP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600" dirty="0">
                          <a:latin typeface="+mj-lt"/>
                        </a:rPr>
                        <a:t>2006</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600" dirty="0">
                          <a:latin typeface="+mj-lt"/>
                        </a:rPr>
                        <a:t>2025</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052091564"/>
                  </a:ext>
                </a:extLst>
              </a:tr>
              <a:tr h="539387">
                <a:tc>
                  <a:txBody>
                    <a:bodyPr/>
                    <a:lstStyle/>
                    <a:p>
                      <a:r>
                        <a:rPr lang="en-US" sz="1800" dirty="0">
                          <a:latin typeface="+mj-lt"/>
                        </a:rPr>
                        <a:t>Employees</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6,000</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30,000</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177149474"/>
                  </a:ext>
                </a:extLst>
              </a:tr>
              <a:tr h="539387">
                <a:tc>
                  <a:txBody>
                    <a:bodyPr/>
                    <a:lstStyle/>
                    <a:p>
                      <a:r>
                        <a:rPr lang="en-US" sz="1800" dirty="0">
                          <a:latin typeface="+mj-lt"/>
                        </a:rPr>
                        <a:t>Revenue</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$2.6B</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$22.0B</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392212563"/>
                  </a:ext>
                </a:extLst>
              </a:tr>
            </a:tbl>
          </a:graphicData>
        </a:graphic>
      </p:graphicFrame>
    </p:spTree>
    <p:extLst>
      <p:ext uri="{BB962C8B-B14F-4D97-AF65-F5344CB8AC3E}">
        <p14:creationId xmlns:p14="http://schemas.microsoft.com/office/powerpoint/2010/main" val="2756691458"/>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3F064-728E-8DB2-A0C0-B24F507DC92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2B012BC-580F-E27B-F4B2-C6F10705F40D}"/>
              </a:ext>
            </a:extLst>
          </p:cNvPr>
          <p:cNvSpPr>
            <a:spLocks noGrp="1"/>
          </p:cNvSpPr>
          <p:nvPr>
            <p:ph type="title"/>
          </p:nvPr>
        </p:nvSpPr>
        <p:spPr>
          <a:xfrm>
            <a:off x="609600" y="2164039"/>
            <a:ext cx="10972800" cy="2529923"/>
          </a:xfrm>
        </p:spPr>
        <p:txBody>
          <a:bodyPr/>
          <a:lstStyle/>
          <a:p>
            <a:pPr algn="ctr"/>
            <a:r>
              <a:rPr lang="en-US" sz="6600" dirty="0"/>
              <a:t>Metaprogramming</a:t>
            </a:r>
            <a:br>
              <a:rPr lang="en-US" sz="6600" dirty="0"/>
            </a:br>
            <a:r>
              <a:rPr lang="en-US" sz="6600" dirty="0"/>
              <a:t>≠</a:t>
            </a:r>
            <a:br>
              <a:rPr lang="en-US" sz="6600" dirty="0"/>
            </a:br>
            <a:r>
              <a:rPr lang="en-US" sz="6600" dirty="0"/>
              <a:t>Generic Programming</a:t>
            </a:r>
          </a:p>
        </p:txBody>
      </p:sp>
    </p:spTree>
    <p:extLst>
      <p:ext uri="{BB962C8B-B14F-4D97-AF65-F5344CB8AC3E}">
        <p14:creationId xmlns:p14="http://schemas.microsoft.com/office/powerpoint/2010/main" val="54098160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65891-EEC8-830F-2ADD-BE4484C40731}"/>
              </a:ext>
            </a:extLst>
          </p:cNvPr>
          <p:cNvSpPr>
            <a:spLocks noGrp="1"/>
          </p:cNvSpPr>
          <p:nvPr>
            <p:ph type="title"/>
          </p:nvPr>
        </p:nvSpPr>
        <p:spPr/>
        <p:txBody>
          <a:bodyPr/>
          <a:lstStyle/>
          <a:p>
            <a:r>
              <a:rPr lang="en-US" dirty="0"/>
              <a:t>Programming </a:t>
            </a:r>
            <a:r>
              <a:rPr lang="en-US" i="1" dirty="0"/>
              <a:t>is</a:t>
            </a:r>
            <a:r>
              <a:rPr lang="en-US" dirty="0"/>
              <a:t> Mathematics</a:t>
            </a:r>
          </a:p>
        </p:txBody>
      </p:sp>
      <p:sp>
        <p:nvSpPr>
          <p:cNvPr id="3" name="Content Placeholder 2">
            <a:extLst>
              <a:ext uri="{FF2B5EF4-FFF2-40B4-BE49-F238E27FC236}">
                <a16:creationId xmlns:a16="http://schemas.microsoft.com/office/drawing/2014/main" id="{FC9E6C85-F9BB-A8A9-1D5F-D88CEAB34499}"/>
              </a:ext>
            </a:extLst>
          </p:cNvPr>
          <p:cNvSpPr>
            <a:spLocks noGrp="1"/>
          </p:cNvSpPr>
          <p:nvPr>
            <p:ph idx="1"/>
          </p:nvPr>
        </p:nvSpPr>
        <p:spPr>
          <a:xfrm>
            <a:off x="609600" y="4352950"/>
            <a:ext cx="10972800" cy="1962912"/>
          </a:xfrm>
          <a:ln w="38100" cap="rnd">
            <a:solidFill>
              <a:schemeClr val="bg1">
                <a:lumMod val="50000"/>
              </a:schemeClr>
            </a:solidFill>
          </a:ln>
          <a:effectLst/>
        </p:spPr>
        <p:txBody>
          <a:bodyPr/>
          <a:lstStyle/>
          <a:p>
            <a:pPr marL="457200">
              <a:lnSpc>
                <a:spcPct val="100000"/>
              </a:lnSpc>
              <a:spcBef>
                <a:spcPts val="600"/>
              </a:spcBef>
            </a:pPr>
            <a:r>
              <a:rPr lang="en-US" dirty="0">
                <a:latin typeface="Adobe Clean ExtraBold" panose="020B0503020404020204" pitchFamily="34" charset="0"/>
              </a:rPr>
              <a:t>Refined Concept: a concept defined by adding requirements to an existing concept</a:t>
            </a:r>
          </a:p>
          <a:p>
            <a:pPr marL="914400" lvl="1">
              <a:lnSpc>
                <a:spcPct val="100000"/>
              </a:lnSpc>
              <a:spcBef>
                <a:spcPts val="600"/>
              </a:spcBef>
            </a:pPr>
            <a:r>
              <a:rPr lang="en-US" dirty="0">
                <a:latin typeface="Adobe Clean ExtraBold" panose="020B0503020404020204" pitchFamily="34" charset="0"/>
              </a:rPr>
              <a:t>Monoid: a semigroup with an identity element</a:t>
            </a:r>
          </a:p>
          <a:p>
            <a:pPr marL="914400" lvl="1">
              <a:lnSpc>
                <a:spcPct val="100000"/>
              </a:lnSpc>
              <a:spcBef>
                <a:spcPts val="600"/>
              </a:spcBef>
            </a:pPr>
            <a:r>
              <a:rPr lang="en-US" dirty="0">
                <a:latin typeface="Adobe Clean ExtraBold" panose="020B0503020404020204" pitchFamily="34" charset="0"/>
              </a:rPr>
              <a:t>Bidirectional Iterator: forward iterator with constant complexity decrement</a:t>
            </a:r>
          </a:p>
          <a:p>
            <a:pPr marL="457200">
              <a:lnSpc>
                <a:spcPct val="100000"/>
              </a:lnSpc>
              <a:spcBef>
                <a:spcPts val="600"/>
              </a:spcBef>
            </a:pPr>
            <a:r>
              <a:rPr lang="en-US" dirty="0">
                <a:latin typeface="Adobe Clean ExtraBold" panose="020B0503020404020204" pitchFamily="34" charset="0"/>
              </a:rPr>
              <a:t>Refined Algorithm: An algorithm performing the same function as another but with lower complexity or higher efficiency on a refined concept</a:t>
            </a:r>
          </a:p>
        </p:txBody>
      </p:sp>
      <p:sp>
        <p:nvSpPr>
          <p:cNvPr id="4" name="Content Placeholder 3">
            <a:extLst>
              <a:ext uri="{FF2B5EF4-FFF2-40B4-BE49-F238E27FC236}">
                <a16:creationId xmlns:a16="http://schemas.microsoft.com/office/drawing/2014/main" id="{25A5A8FA-C999-594E-FDA1-19135CC793EF}"/>
              </a:ext>
            </a:extLst>
          </p:cNvPr>
          <p:cNvSpPr>
            <a:spLocks noGrp="1"/>
          </p:cNvSpPr>
          <p:nvPr>
            <p:ph idx="13"/>
          </p:nvPr>
        </p:nvSpPr>
        <p:spPr>
          <a:xfrm>
            <a:off x="6644640" y="1334324"/>
            <a:ext cx="4937760" cy="2885276"/>
          </a:xfrm>
          <a:ln w="38100">
            <a:solidFill>
              <a:schemeClr val="bg1">
                <a:lumMod val="50000"/>
              </a:schemeClr>
            </a:solidFill>
          </a:ln>
          <a:effectLst/>
        </p:spPr>
        <p:txBody>
          <a:bodyPr/>
          <a:lstStyle/>
          <a:p>
            <a:pPr marL="457200"/>
            <a:r>
              <a:rPr lang="en-US" dirty="0">
                <a:latin typeface="Adobe Clean ExtraBold" panose="020B0503020404020204" pitchFamily="34" charset="0"/>
              </a:rPr>
              <a:t>Mathematics</a:t>
            </a:r>
          </a:p>
          <a:p>
            <a:pPr marL="914400" lvl="1">
              <a:spcBef>
                <a:spcPts val="800"/>
              </a:spcBef>
            </a:pPr>
            <a:r>
              <a:rPr lang="en-US" dirty="0">
                <a:latin typeface="Adobe Clean ExtraBold" panose="020B0503020404020204" pitchFamily="34" charset="0"/>
              </a:rPr>
              <a:t>Axiom</a:t>
            </a:r>
          </a:p>
          <a:p>
            <a:pPr marL="914400" lvl="1">
              <a:spcBef>
                <a:spcPts val="800"/>
              </a:spcBef>
            </a:pPr>
            <a:r>
              <a:rPr lang="en-US" dirty="0">
                <a:latin typeface="Adobe Clean ExtraBold" panose="020B0503020404020204" pitchFamily="34" charset="0"/>
              </a:rPr>
              <a:t>Algebraic Structure</a:t>
            </a:r>
          </a:p>
          <a:p>
            <a:pPr marL="914400" lvl="1">
              <a:spcBef>
                <a:spcPts val="800"/>
              </a:spcBef>
            </a:pPr>
            <a:r>
              <a:rPr lang="en-US" dirty="0">
                <a:latin typeface="Adobe Clean ExtraBold" panose="020B0503020404020204" pitchFamily="34" charset="0"/>
              </a:rPr>
              <a:t>Model</a:t>
            </a:r>
          </a:p>
          <a:p>
            <a:pPr marL="914400" lvl="1">
              <a:spcBef>
                <a:spcPts val="800"/>
              </a:spcBef>
            </a:pPr>
            <a:r>
              <a:rPr lang="en-US" dirty="0">
                <a:latin typeface="Adobe Clean ExtraBold" panose="020B0503020404020204" pitchFamily="34" charset="0"/>
              </a:rPr>
              <a:t>Theorems</a:t>
            </a:r>
          </a:p>
          <a:p>
            <a:pPr marL="914400" lvl="1">
              <a:spcBef>
                <a:spcPts val="800"/>
              </a:spcBef>
            </a:pPr>
            <a:r>
              <a:rPr lang="en-US" dirty="0">
                <a:latin typeface="Adobe Clean ExtraBold" panose="020B0503020404020204" pitchFamily="34" charset="0"/>
              </a:rPr>
              <a:t>Function</a:t>
            </a:r>
          </a:p>
          <a:p>
            <a:pPr marL="914400" lvl="1">
              <a:spcBef>
                <a:spcPts val="800"/>
              </a:spcBef>
            </a:pPr>
            <a:r>
              <a:rPr lang="en-US" dirty="0">
                <a:latin typeface="Adobe Clean ExtraBold" panose="020B0503020404020204" pitchFamily="34" charset="0"/>
              </a:rPr>
              <a:t>__________</a:t>
            </a:r>
          </a:p>
        </p:txBody>
      </p:sp>
      <p:sp>
        <p:nvSpPr>
          <p:cNvPr id="5" name="Content Placeholder 2">
            <a:extLst>
              <a:ext uri="{FF2B5EF4-FFF2-40B4-BE49-F238E27FC236}">
                <a16:creationId xmlns:a16="http://schemas.microsoft.com/office/drawing/2014/main" id="{F353FC18-19C9-2FF8-26AF-87E9F495613D}"/>
              </a:ext>
            </a:extLst>
          </p:cNvPr>
          <p:cNvSpPr txBox="1">
            <a:spLocks/>
          </p:cNvSpPr>
          <p:nvPr/>
        </p:nvSpPr>
        <p:spPr>
          <a:xfrm>
            <a:off x="609600" y="4361688"/>
            <a:ext cx="10972800" cy="1962912"/>
          </a:xfrm>
          <a:prstGeom prst="rect">
            <a:avLst/>
          </a:prstGeom>
          <a:ln>
            <a:solidFill>
              <a:schemeClr val="bg1">
                <a:lumMod val="50000"/>
              </a:schemeClr>
            </a:solidFill>
          </a:ln>
          <a:effectLst/>
        </p:spPr>
        <p:txBody>
          <a:bodyPr vert="horz" lIns="0" tIns="45720" rIns="0" bIns="45720" rtlCol="0">
            <a:noAutofit/>
          </a:bodyPr>
          <a:lstStyle>
            <a:lvl1pPr marL="182563" indent="-182563" algn="l" defTabSz="914400" rtl="0" eaLnBrk="1" latinLnBrk="0" hangingPunct="1">
              <a:lnSpc>
                <a:spcPct val="110000"/>
              </a:lnSpc>
              <a:spcBef>
                <a:spcPts val="1200"/>
              </a:spcBef>
              <a:spcAft>
                <a:spcPts val="0"/>
              </a:spcAft>
              <a:buSzPct val="70000"/>
              <a:buFont typeface="Wingdings" panose="05000000000000000000" pitchFamily="2" charset="2"/>
              <a:buChar char="§"/>
              <a:defRPr sz="2000" kern="1200">
                <a:solidFill>
                  <a:schemeClr val="tx1"/>
                </a:solidFill>
                <a:latin typeface="+mn-lt"/>
                <a:ea typeface="+mn-ea"/>
                <a:cs typeface="+mn-cs"/>
              </a:defRPr>
            </a:lvl1pPr>
            <a:lvl2pPr marL="382588" indent="-157163" algn="l" defTabSz="914400" rtl="0" eaLnBrk="1" latinLnBrk="0" hangingPunct="1">
              <a:lnSpc>
                <a:spcPct val="110000"/>
              </a:lnSpc>
              <a:spcBef>
                <a:spcPts val="1200"/>
              </a:spcBef>
              <a:spcAft>
                <a:spcPts val="0"/>
              </a:spcAft>
              <a:buSzPct val="70000"/>
              <a:buFont typeface="Wingdings" panose="05000000000000000000" pitchFamily="2" charset="2"/>
              <a:buChar char="§"/>
              <a:defRPr sz="1400" kern="1200">
                <a:solidFill>
                  <a:schemeClr val="tx1"/>
                </a:solidFill>
                <a:latin typeface="+mn-lt"/>
                <a:ea typeface="+mn-ea"/>
                <a:cs typeface="+mn-cs"/>
              </a:defRPr>
            </a:lvl2pPr>
            <a:lvl3pPr marL="581025" indent="-142875" algn="l" defTabSz="914400" rtl="0" eaLnBrk="1" latinLnBrk="0" hangingPunct="1">
              <a:lnSpc>
                <a:spcPct val="110000"/>
              </a:lnSpc>
              <a:spcBef>
                <a:spcPts val="1200"/>
              </a:spcBef>
              <a:spcAft>
                <a:spcPts val="0"/>
              </a:spcAft>
              <a:buSzPct val="70000"/>
              <a:buFont typeface="Wingdings" panose="05000000000000000000" pitchFamily="2" charset="2"/>
              <a:buChar char="§"/>
              <a:defRPr sz="1200" kern="1200">
                <a:solidFill>
                  <a:schemeClr val="tx1"/>
                </a:solidFill>
                <a:latin typeface="+mn-lt"/>
                <a:ea typeface="+mn-ea"/>
                <a:cs typeface="+mn-cs"/>
              </a:defRPr>
            </a:lvl3pPr>
            <a:lvl4pPr marL="174625" indent="0" algn="l" defTabSz="914400" rtl="0" eaLnBrk="1" latinLnBrk="0" hangingPunct="1">
              <a:lnSpc>
                <a:spcPct val="110000"/>
              </a:lnSpc>
              <a:spcBef>
                <a:spcPts val="1200"/>
              </a:spcBef>
              <a:spcAft>
                <a:spcPts val="0"/>
              </a:spcAft>
              <a:buSzPct val="70000"/>
              <a:buFont typeface="Wingdings" panose="05000000000000000000" pitchFamily="2" charset="2"/>
              <a:buNone/>
              <a:tabLst/>
              <a:defRPr sz="2000" kern="1200">
                <a:solidFill>
                  <a:schemeClr val="tx1"/>
                </a:solidFill>
                <a:latin typeface="Menlo" panose="020B0609030804020204" pitchFamily="49" charset="0"/>
                <a:ea typeface="Menlo" panose="020B0609030804020204" pitchFamily="49" charset="0"/>
                <a:cs typeface="Menlo" panose="020B0609030804020204" pitchFamily="49" charset="0"/>
              </a:defRPr>
            </a:lvl4pPr>
            <a:lvl5pPr marL="846138" indent="-130175" algn="l" defTabSz="914400" rtl="0" eaLnBrk="1" latinLnBrk="0" hangingPunct="1">
              <a:lnSpc>
                <a:spcPct val="110000"/>
              </a:lnSpc>
              <a:spcBef>
                <a:spcPts val="1200"/>
              </a:spcBef>
              <a:spcAft>
                <a:spcPts val="0"/>
              </a:spcAft>
              <a:buSzPct val="70000"/>
              <a:buFont typeface="Wingdings" panose="05000000000000000000" pitchFamily="2" charset="2"/>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latin typeface="Adobe Clean ExtraBold" panose="020B0503020404020204" pitchFamily="34" charset="0"/>
            </a:endParaRPr>
          </a:p>
        </p:txBody>
      </p:sp>
      <p:sp>
        <p:nvSpPr>
          <p:cNvPr id="9" name="Content Placeholder 2">
            <a:extLst>
              <a:ext uri="{FF2B5EF4-FFF2-40B4-BE49-F238E27FC236}">
                <a16:creationId xmlns:a16="http://schemas.microsoft.com/office/drawing/2014/main" id="{7B013ED3-2516-21FA-F089-E7F7C925A49A}"/>
              </a:ext>
            </a:extLst>
          </p:cNvPr>
          <p:cNvSpPr txBox="1">
            <a:spLocks/>
          </p:cNvSpPr>
          <p:nvPr/>
        </p:nvSpPr>
        <p:spPr>
          <a:xfrm>
            <a:off x="609601" y="1334324"/>
            <a:ext cx="4937760" cy="2885276"/>
          </a:xfrm>
          <a:prstGeom prst="rect">
            <a:avLst/>
          </a:prstGeom>
          <a:ln w="38100" cap="rnd">
            <a:solidFill>
              <a:schemeClr val="bg1">
                <a:lumMod val="50000"/>
              </a:schemeClr>
            </a:solidFill>
          </a:ln>
          <a:effectLst/>
        </p:spPr>
        <p:txBody>
          <a:bodyPr vert="horz" lIns="0" tIns="45720" rIns="0" bIns="45720" rtlCol="0">
            <a:noAutofit/>
          </a:bodyPr>
          <a:lstStyle>
            <a:lvl1pPr marL="182563" indent="-182563" algn="l" defTabSz="914400" rtl="0" eaLnBrk="1" latinLnBrk="0" hangingPunct="1">
              <a:lnSpc>
                <a:spcPct val="110000"/>
              </a:lnSpc>
              <a:spcBef>
                <a:spcPts val="1200"/>
              </a:spcBef>
              <a:spcAft>
                <a:spcPts val="0"/>
              </a:spcAft>
              <a:buSzPct val="70000"/>
              <a:buFont typeface="Wingdings" panose="05000000000000000000" pitchFamily="2" charset="2"/>
              <a:buChar char="§"/>
              <a:defRPr sz="2000" kern="1200">
                <a:solidFill>
                  <a:schemeClr val="tx1"/>
                </a:solidFill>
                <a:latin typeface="+mn-lt"/>
                <a:ea typeface="+mn-ea"/>
                <a:cs typeface="+mn-cs"/>
              </a:defRPr>
            </a:lvl1pPr>
            <a:lvl2pPr marL="382588" indent="-157163" algn="l" defTabSz="914400" rtl="0" eaLnBrk="1" latinLnBrk="0" hangingPunct="1">
              <a:lnSpc>
                <a:spcPct val="110000"/>
              </a:lnSpc>
              <a:spcBef>
                <a:spcPts val="1200"/>
              </a:spcBef>
              <a:spcAft>
                <a:spcPts val="0"/>
              </a:spcAft>
              <a:buSzPct val="70000"/>
              <a:buFont typeface="Wingdings" panose="05000000000000000000" pitchFamily="2" charset="2"/>
              <a:buChar char="§"/>
              <a:defRPr sz="1400" kern="1200">
                <a:solidFill>
                  <a:schemeClr val="tx1"/>
                </a:solidFill>
                <a:latin typeface="+mn-lt"/>
                <a:ea typeface="+mn-ea"/>
                <a:cs typeface="+mn-cs"/>
              </a:defRPr>
            </a:lvl2pPr>
            <a:lvl3pPr marL="581025" indent="-142875" algn="l" defTabSz="914400" rtl="0" eaLnBrk="1" latinLnBrk="0" hangingPunct="1">
              <a:lnSpc>
                <a:spcPct val="110000"/>
              </a:lnSpc>
              <a:spcBef>
                <a:spcPts val="1200"/>
              </a:spcBef>
              <a:spcAft>
                <a:spcPts val="0"/>
              </a:spcAft>
              <a:buSzPct val="70000"/>
              <a:buFont typeface="Wingdings" panose="05000000000000000000" pitchFamily="2" charset="2"/>
              <a:buChar char="§"/>
              <a:defRPr sz="1200" kern="1200">
                <a:solidFill>
                  <a:schemeClr val="tx1"/>
                </a:solidFill>
                <a:latin typeface="+mn-lt"/>
                <a:ea typeface="+mn-ea"/>
                <a:cs typeface="+mn-cs"/>
              </a:defRPr>
            </a:lvl3pPr>
            <a:lvl4pPr marL="174625" indent="0" algn="l" defTabSz="914400" rtl="0" eaLnBrk="1" latinLnBrk="0" hangingPunct="1">
              <a:lnSpc>
                <a:spcPct val="110000"/>
              </a:lnSpc>
              <a:spcBef>
                <a:spcPts val="1200"/>
              </a:spcBef>
              <a:spcAft>
                <a:spcPts val="0"/>
              </a:spcAft>
              <a:buSzPct val="70000"/>
              <a:buFont typeface="Wingdings" panose="05000000000000000000" pitchFamily="2" charset="2"/>
              <a:buNone/>
              <a:tabLst/>
              <a:defRPr sz="2000" kern="1200">
                <a:solidFill>
                  <a:schemeClr val="tx1"/>
                </a:solidFill>
                <a:latin typeface="Menlo" panose="020B0609030804020204" pitchFamily="49" charset="0"/>
                <a:ea typeface="Menlo" panose="020B0609030804020204" pitchFamily="49" charset="0"/>
                <a:cs typeface="Menlo" panose="020B0609030804020204" pitchFamily="49" charset="0"/>
              </a:defRPr>
            </a:lvl4pPr>
            <a:lvl5pPr marL="846138" indent="-130175" algn="l" defTabSz="914400" rtl="0" eaLnBrk="1" latinLnBrk="0" hangingPunct="1">
              <a:lnSpc>
                <a:spcPct val="110000"/>
              </a:lnSpc>
              <a:spcBef>
                <a:spcPts val="1200"/>
              </a:spcBef>
              <a:spcAft>
                <a:spcPts val="0"/>
              </a:spcAft>
              <a:buSzPct val="70000"/>
              <a:buFont typeface="Wingdings" panose="05000000000000000000" pitchFamily="2" charset="2"/>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a:r>
              <a:rPr lang="en-US" dirty="0">
                <a:latin typeface="Adobe Clean ExtraBold" panose="020B0503020404020204" pitchFamily="34" charset="0"/>
              </a:rPr>
              <a:t>Generic Programming</a:t>
            </a:r>
          </a:p>
          <a:p>
            <a:pPr marL="914400" lvl="1">
              <a:spcBef>
                <a:spcPts val="800"/>
              </a:spcBef>
            </a:pPr>
            <a:r>
              <a:rPr lang="en-US" sz="1800" dirty="0">
                <a:latin typeface="Adobe Clean ExtraBold" panose="020B0503020404020204" pitchFamily="34" charset="0"/>
              </a:rPr>
              <a:t>Semantic Requirements</a:t>
            </a:r>
          </a:p>
          <a:p>
            <a:pPr marL="914400" lvl="1">
              <a:spcBef>
                <a:spcPts val="800"/>
              </a:spcBef>
            </a:pPr>
            <a:r>
              <a:rPr lang="en-US" sz="1800" dirty="0">
                <a:latin typeface="Adobe Clean ExtraBold" panose="020B0503020404020204" pitchFamily="34" charset="0"/>
              </a:rPr>
              <a:t>Concept</a:t>
            </a:r>
          </a:p>
          <a:p>
            <a:pPr marL="914400" lvl="1">
              <a:spcBef>
                <a:spcPts val="800"/>
              </a:spcBef>
            </a:pPr>
            <a:r>
              <a:rPr lang="en-US" sz="1800" dirty="0">
                <a:latin typeface="Adobe Clean ExtraBold" panose="020B0503020404020204" pitchFamily="34" charset="0"/>
              </a:rPr>
              <a:t>Model</a:t>
            </a:r>
          </a:p>
          <a:p>
            <a:pPr marL="914400" lvl="1">
              <a:spcBef>
                <a:spcPts val="800"/>
              </a:spcBef>
            </a:pPr>
            <a:r>
              <a:rPr lang="en-US" sz="1800" dirty="0">
                <a:latin typeface="Adobe Clean ExtraBold" panose="020B0503020404020204" pitchFamily="34" charset="0"/>
              </a:rPr>
              <a:t>Algorithms</a:t>
            </a:r>
          </a:p>
          <a:p>
            <a:pPr marL="914400" lvl="1">
              <a:spcBef>
                <a:spcPts val="800"/>
              </a:spcBef>
            </a:pPr>
            <a:r>
              <a:rPr lang="en-US" sz="1800" dirty="0">
                <a:latin typeface="Adobe Clean ExtraBold" panose="020B0503020404020204" pitchFamily="34" charset="0"/>
              </a:rPr>
              <a:t>Regular Function</a:t>
            </a:r>
          </a:p>
          <a:p>
            <a:pPr marL="914400" lvl="1">
              <a:spcBef>
                <a:spcPts val="800"/>
              </a:spcBef>
            </a:pPr>
            <a:r>
              <a:rPr lang="en-US" sz="1800" dirty="0">
                <a:latin typeface="Adobe Clean ExtraBold" panose="020B0503020404020204" pitchFamily="34" charset="0"/>
              </a:rPr>
              <a:t>Complexity</a:t>
            </a:r>
          </a:p>
        </p:txBody>
      </p:sp>
    </p:spTree>
    <p:extLst>
      <p:ext uri="{BB962C8B-B14F-4D97-AF65-F5344CB8AC3E}">
        <p14:creationId xmlns:p14="http://schemas.microsoft.com/office/powerpoint/2010/main" val="12625837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xEl>
                                              <p:pRg st="5" end="5"/>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
                                            <p:txEl>
                                              <p:pRg st="6" end="6"/>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uiExpand="1" build="p" animBg="1"/>
      <p:bldP spid="9" grpId="0" uiExpand="1"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A30DE-976C-F54A-5A75-AD57D930B6DB}"/>
              </a:ext>
            </a:extLst>
          </p:cNvPr>
          <p:cNvSpPr>
            <a:spLocks noGrp="1"/>
          </p:cNvSpPr>
          <p:nvPr>
            <p:ph type="title"/>
          </p:nvPr>
        </p:nvSpPr>
        <p:spPr/>
        <p:txBody>
          <a:bodyPr/>
          <a:lstStyle/>
          <a:p>
            <a:r>
              <a:rPr lang="en-US" dirty="0"/>
              <a:t>Concepts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8C18F1F-BA1F-98EA-EBE7-7BAF04F5EE67}"/>
                  </a:ext>
                </a:extLst>
              </p:cNvPr>
              <p:cNvSpPr>
                <a:spLocks noGrp="1"/>
              </p:cNvSpPr>
              <p:nvPr>
                <p:ph idx="1"/>
              </p:nvPr>
            </p:nvSpPr>
            <p:spPr/>
            <p:txBody>
              <a:bodyPr/>
              <a:lstStyle/>
              <a:p>
                <a:r>
                  <a:rPr lang="en-US" dirty="0"/>
                  <a:t>A Concept is an algebraic structure formed of </a:t>
                </a:r>
                <a:r>
                  <a:rPr lang="en-US" i="1" dirty="0"/>
                  <a:t>connected</a:t>
                </a:r>
                <a:r>
                  <a:rPr lang="en-US" dirty="0"/>
                  <a:t> requirements</a:t>
                </a:r>
              </a:p>
              <a:p>
                <a:r>
                  <a:rPr lang="en-US" dirty="0"/>
                  <a:t>Equality is a unique equivalence relation…</a:t>
                </a:r>
              </a:p>
              <a:p>
                <a:pPr marL="25400" indent="0">
                  <a:buNone/>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𝑎</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𝑎</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𝑎</m:t>
                      </m:r>
                      <m:r>
                        <m:rPr>
                          <m:nor/>
                        </m:rPr>
                        <a:rPr lang="en-US" b="0" i="0" smtClean="0">
                          <a:latin typeface="Cambria Math" panose="02040503050406030204" pitchFamily="18" charset="0"/>
                          <a:ea typeface="Cambria Math" panose="02040503050406030204" pitchFamily="18" charset="0"/>
                        </a:rPr>
                        <m:t> (</m:t>
                      </m:r>
                      <m:r>
                        <m:rPr>
                          <m:nor/>
                        </m:rPr>
                        <a:rPr lang="en-US" b="0" i="0" smtClean="0">
                          <a:latin typeface="Cambria Math" panose="02040503050406030204" pitchFamily="18" charset="0"/>
                          <a:ea typeface="Cambria Math" panose="02040503050406030204" pitchFamily="18" charset="0"/>
                        </a:rPr>
                        <m:t>reflexiv</m:t>
                      </m:r>
                      <m:r>
                        <m:rPr>
                          <m:sty m:val="p"/>
                        </m:rPr>
                        <a:rPr lang="en-US" b="0" i="1" smtClean="0">
                          <a:latin typeface="Cambria Math" panose="02040503050406030204" pitchFamily="18" charset="0"/>
                          <a:ea typeface="Cambria Math" panose="02040503050406030204" pitchFamily="18" charset="0"/>
                        </a:rPr>
                        <m:t>e</m:t>
                      </m:r>
                      <m:r>
                        <m:rPr>
                          <m:nor/>
                        </m:rPr>
                        <a:rPr lang="en-US" b="0" i="0" smtClean="0">
                          <a:latin typeface="Cambria Math" panose="02040503050406030204" pitchFamily="18" charset="0"/>
                          <a:ea typeface="Cambria Math" panose="02040503050406030204" pitchFamily="18" charset="0"/>
                        </a:rPr>
                        <m:t>)</m:t>
                      </m:r>
                    </m:oMath>
                  </m:oMathPara>
                </a14:m>
                <a:endParaRPr lang="en-US" dirty="0"/>
              </a:p>
              <a:p>
                <a:pPr marL="2540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𝑏</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𝑏</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𝑎</m:t>
                      </m:r>
                      <m:r>
                        <m:rPr>
                          <m:nor/>
                        </m:rPr>
                        <a:rPr lang="en-US" b="0" i="0" smtClean="0">
                          <a:latin typeface="Cambria Math" panose="02040503050406030204" pitchFamily="18" charset="0"/>
                          <a:ea typeface="Cambria Math" panose="02040503050406030204" pitchFamily="18" charset="0"/>
                        </a:rPr>
                        <m:t> (</m:t>
                      </m:r>
                      <m:r>
                        <m:rPr>
                          <m:nor/>
                        </m:rPr>
                        <a:rPr lang="en-US" b="0" i="0" smtClean="0">
                          <a:latin typeface="Cambria Math" panose="02040503050406030204" pitchFamily="18" charset="0"/>
                          <a:ea typeface="Cambria Math" panose="02040503050406030204" pitchFamily="18" charset="0"/>
                        </a:rPr>
                        <m:t>symmetric</m:t>
                      </m:r>
                      <m:r>
                        <m:rPr>
                          <m:nor/>
                        </m:rPr>
                        <a:rPr lang="en-US" b="0" i="0" smtClean="0">
                          <a:latin typeface="Cambria Math" panose="02040503050406030204" pitchFamily="18" charset="0"/>
                          <a:ea typeface="Cambria Math" panose="02040503050406030204" pitchFamily="18" charset="0"/>
                        </a:rPr>
                        <m:t>)</m:t>
                      </m:r>
                    </m:oMath>
                  </m:oMathPara>
                </a14:m>
                <a:endParaRPr lang="en-US" b="0" dirty="0">
                  <a:ea typeface="Cambria Math" panose="02040503050406030204" pitchFamily="18" charset="0"/>
                </a:endParaRPr>
              </a:p>
              <a:p>
                <a:pPr marL="2540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𝑏</m:t>
                      </m:r>
                      <m:r>
                        <m:rPr>
                          <m:nor/>
                        </m:rPr>
                        <a:rPr lang="en-US" b="0" i="0" smtClean="0">
                          <a:latin typeface="Cambria Math" panose="02040503050406030204" pitchFamily="18" charset="0"/>
                        </a:rPr>
                        <m:t> </m:t>
                      </m:r>
                      <m:r>
                        <m:rPr>
                          <m:nor/>
                        </m:rPr>
                        <a:rPr lang="en-US" b="0" i="0" smtClean="0">
                          <a:latin typeface="Cambria Math" panose="02040503050406030204" pitchFamily="18" charset="0"/>
                        </a:rPr>
                        <m:t>and</m:t>
                      </m:r>
                      <m:r>
                        <m:rPr>
                          <m:nor/>
                        </m:rPr>
                        <a:rPr lang="en-US" b="0" i="0"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𝑐</m:t>
                      </m:r>
                      <m:r>
                        <m:rPr>
                          <m:nor/>
                        </m:rPr>
                        <a:rPr lang="en-US" b="0" i="0" smtClean="0">
                          <a:latin typeface="Cambria Math" panose="02040503050406030204" pitchFamily="18" charset="0"/>
                        </a:rPr>
                        <m:t> (</m:t>
                      </m:r>
                      <m:r>
                        <m:rPr>
                          <m:nor/>
                        </m:rPr>
                        <a:rPr lang="en-US" b="0" i="0" smtClean="0">
                          <a:latin typeface="Cambria Math" panose="02040503050406030204" pitchFamily="18" charset="0"/>
                        </a:rPr>
                        <m:t>transitive</m:t>
                      </m:r>
                      <m:r>
                        <m:rPr>
                          <m:nor/>
                        </m:rPr>
                        <a:rPr lang="en-US" b="0" i="0" smtClean="0">
                          <a:latin typeface="Cambria Math" panose="02040503050406030204" pitchFamily="18" charset="0"/>
                        </a:rPr>
                        <m:t>)</m:t>
                      </m:r>
                    </m:oMath>
                  </m:oMathPara>
                </a14:m>
                <a:endParaRPr lang="en-US" b="0" i="0" dirty="0">
                  <a:latin typeface="Cambria Math" panose="02040503050406030204" pitchFamily="18" charset="0"/>
                </a:endParaRPr>
              </a:p>
              <a:p>
                <a:r>
                  <a:rPr lang="en-US" b="0" i="0" dirty="0"/>
                  <a:t>…connected to copy and assignment:</a:t>
                </a:r>
              </a:p>
              <a:p>
                <a:pPr marL="2540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𝑏</m:t>
                      </m:r>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𝑎</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𝑏</m:t>
                      </m:r>
                      <m:r>
                        <m:rPr>
                          <m:nor/>
                        </m:rPr>
                        <a:rPr lang="en-US" b="0" i="0" smtClean="0">
                          <a:latin typeface="Cambria Math" panose="02040503050406030204" pitchFamily="18" charset="0"/>
                          <a:ea typeface="Cambria Math" panose="02040503050406030204" pitchFamily="18" charset="0"/>
                        </a:rPr>
                        <m:t> (</m:t>
                      </m:r>
                      <m:r>
                        <m:rPr>
                          <m:nor/>
                        </m:rPr>
                        <a:rPr lang="en-US" b="0" i="0" smtClean="0">
                          <a:latin typeface="Cambria Math" panose="02040503050406030204" pitchFamily="18" charset="0"/>
                          <a:ea typeface="Cambria Math" panose="02040503050406030204" pitchFamily="18" charset="0"/>
                        </a:rPr>
                        <m:t>copies</m:t>
                      </m:r>
                      <m:r>
                        <m:rPr>
                          <m:nor/>
                        </m:rPr>
                        <a:rPr lang="en-US" b="0" i="0" smtClean="0">
                          <a:latin typeface="Cambria Math" panose="02040503050406030204" pitchFamily="18" charset="0"/>
                          <a:ea typeface="Cambria Math" panose="02040503050406030204" pitchFamily="18" charset="0"/>
                        </a:rPr>
                        <m:t> </m:t>
                      </m:r>
                      <m:r>
                        <m:rPr>
                          <m:nor/>
                        </m:rPr>
                        <a:rPr lang="en-US" b="0" i="0" smtClean="0">
                          <a:latin typeface="Cambria Math" panose="02040503050406030204" pitchFamily="18" charset="0"/>
                          <a:ea typeface="Cambria Math" panose="02040503050406030204" pitchFamily="18" charset="0"/>
                        </a:rPr>
                        <m:t>are</m:t>
                      </m:r>
                      <m:r>
                        <m:rPr>
                          <m:nor/>
                        </m:rPr>
                        <a:rPr lang="en-US" b="0" i="0" smtClean="0">
                          <a:latin typeface="Cambria Math" panose="02040503050406030204" pitchFamily="18" charset="0"/>
                          <a:ea typeface="Cambria Math" panose="02040503050406030204" pitchFamily="18" charset="0"/>
                        </a:rPr>
                        <m:t> </m:t>
                      </m:r>
                      <m:r>
                        <m:rPr>
                          <m:nor/>
                        </m:rPr>
                        <a:rPr lang="en-US" b="0" i="0" smtClean="0">
                          <a:latin typeface="Cambria Math" panose="02040503050406030204" pitchFamily="18" charset="0"/>
                          <a:ea typeface="Cambria Math" panose="02040503050406030204" pitchFamily="18" charset="0"/>
                        </a:rPr>
                        <m:t>equal</m:t>
                      </m:r>
                      <m:r>
                        <m:rPr>
                          <m:nor/>
                        </m:rPr>
                        <a:rPr lang="en-US" b="0" i="0" smtClean="0">
                          <a:latin typeface="Cambria Math" panose="02040503050406030204" pitchFamily="18" charset="0"/>
                          <a:ea typeface="Cambria Math" panose="02040503050406030204" pitchFamily="18" charset="0"/>
                        </a:rPr>
                        <m:t>)</m:t>
                      </m:r>
                    </m:oMath>
                  </m:oMathPara>
                </a14:m>
                <a:endParaRPr lang="en-US" b="0" i="0" dirty="0">
                  <a:ea typeface="Cambria Math" panose="02040503050406030204" pitchFamily="18" charset="0"/>
                </a:endParaRPr>
              </a:p>
              <a:p>
                <a:pPr marL="2540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𝑏</m:t>
                      </m:r>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r>
                        <m:rPr>
                          <m:nor/>
                        </m:rPr>
                        <a:rPr lang="en-US" b="0" i="0" smtClean="0">
                          <a:latin typeface="Cambria Math" panose="02040503050406030204" pitchFamily="18" charset="0"/>
                        </a:rPr>
                        <m:t> </m:t>
                      </m:r>
                      <m:r>
                        <a:rPr lang="en-US" b="0" i="1" smtClean="0">
                          <a:latin typeface="Cambria Math" panose="02040503050406030204" pitchFamily="18" charset="0"/>
                        </a:rPr>
                        <m:t>𝑑</m:t>
                      </m:r>
                      <m:r>
                        <a:rPr lang="en-US" b="0" i="1" smtClean="0">
                          <a:latin typeface="Cambria Math" panose="02040503050406030204" pitchFamily="18" charset="0"/>
                        </a:rPr>
                        <m:t>≠</m:t>
                      </m:r>
                      <m:r>
                        <a:rPr lang="en-US" b="0" i="1" smtClean="0">
                          <a:latin typeface="Cambria Math" panose="02040503050406030204" pitchFamily="18" charset="0"/>
                        </a:rPr>
                        <m:t>𝑎</m:t>
                      </m:r>
                      <m:r>
                        <m:rPr>
                          <m:nor/>
                        </m:rPr>
                        <a:rPr lang="en-US" b="0" i="0" smtClean="0">
                          <a:latin typeface="Cambria Math" panose="02040503050406030204" pitchFamily="18" charset="0"/>
                        </a:rPr>
                        <m:t>,</m:t>
                      </m:r>
                      <m:r>
                        <a:rPr lang="en-US" b="0" i="1" smtClean="0">
                          <a:latin typeface="Cambria Math" panose="02040503050406030204" pitchFamily="18" charset="0"/>
                        </a:rPr>
                        <m:t>  </m:t>
                      </m:r>
                      <m:r>
                        <m:rPr>
                          <m:nor/>
                        </m:rPr>
                        <a:rPr lang="en-US" b="0" i="0" smtClean="0">
                          <a:latin typeface="Cambria Math" panose="02040503050406030204" pitchFamily="18" charset="0"/>
                        </a:rPr>
                        <m:t> </m:t>
                      </m:r>
                      <m:r>
                        <a:rPr lang="en-US" b="0" i="1" smtClean="0">
                          <a:latin typeface="Cambria Math" panose="02040503050406030204" pitchFamily="18" charset="0"/>
                        </a:rPr>
                        <m:t>𝑑</m:t>
                      </m:r>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𝑏</m:t>
                      </m:r>
                      <m:r>
                        <a:rPr lang="en-US" b="0" i="1" smtClean="0">
                          <a:latin typeface="Cambria Math" panose="02040503050406030204" pitchFamily="18" charset="0"/>
                        </a:rPr>
                        <m:t>=</m:t>
                      </m:r>
                      <m:r>
                        <a:rPr lang="en-US" b="0" i="1" smtClean="0">
                          <a:latin typeface="Cambria Math" panose="02040503050406030204" pitchFamily="18" charset="0"/>
                        </a:rPr>
                        <m:t>𝑐</m:t>
                      </m:r>
                      <m:r>
                        <m:rPr>
                          <m:nor/>
                        </m:rPr>
                        <a:rPr lang="en-US" b="0" i="0" smtClean="0">
                          <a:latin typeface="Cambria Math" panose="02040503050406030204" pitchFamily="18" charset="0"/>
                        </a:rPr>
                        <m:t> (</m:t>
                      </m:r>
                      <m:r>
                        <m:rPr>
                          <m:nor/>
                        </m:rPr>
                        <a:rPr lang="en-US" b="0" i="0" smtClean="0">
                          <a:latin typeface="Cambria Math" panose="02040503050406030204" pitchFamily="18" charset="0"/>
                        </a:rPr>
                        <m:t>copies</m:t>
                      </m:r>
                      <m:r>
                        <m:rPr>
                          <m:nor/>
                        </m:rPr>
                        <a:rPr lang="en-US" b="0" i="0" smtClean="0">
                          <a:latin typeface="Cambria Math" panose="02040503050406030204" pitchFamily="18" charset="0"/>
                        </a:rPr>
                        <m:t> </m:t>
                      </m:r>
                      <m:r>
                        <m:rPr>
                          <m:nor/>
                        </m:rPr>
                        <a:rPr lang="en-US" b="0" i="0" smtClean="0">
                          <a:latin typeface="Cambria Math" panose="02040503050406030204" pitchFamily="18" charset="0"/>
                        </a:rPr>
                        <m:t>are</m:t>
                      </m:r>
                      <m:r>
                        <m:rPr>
                          <m:nor/>
                        </m:rPr>
                        <a:rPr lang="en-US" b="0" i="0" smtClean="0">
                          <a:latin typeface="Cambria Math" panose="02040503050406030204" pitchFamily="18" charset="0"/>
                        </a:rPr>
                        <m:t> </m:t>
                      </m:r>
                      <m:r>
                        <m:rPr>
                          <m:nor/>
                        </m:rPr>
                        <a:rPr lang="en-US" b="0" i="0" smtClean="0">
                          <a:latin typeface="Cambria Math" panose="02040503050406030204" pitchFamily="18" charset="0"/>
                        </a:rPr>
                        <m:t>disjoint</m:t>
                      </m:r>
                      <m:r>
                        <m:rPr>
                          <m:nor/>
                        </m:rPr>
                        <a:rPr lang="en-US" b="0" i="0" smtClean="0">
                          <a:latin typeface="Cambria Math" panose="02040503050406030204" pitchFamily="18" charset="0"/>
                        </a:rPr>
                        <m:t>)</m:t>
                      </m:r>
                    </m:oMath>
                  </m:oMathPara>
                </a14:m>
                <a:endParaRPr lang="en-US" b="0" i="0" dirty="0"/>
              </a:p>
              <a:p>
                <a:r>
                  <a:rPr lang="en-US" b="0" i="0" dirty="0"/>
                  <a:t>The </a:t>
                </a:r>
                <a:r>
                  <a:rPr lang="en-US" b="0" dirty="0"/>
                  <a:t>concept</a:t>
                </a:r>
                <a:r>
                  <a:rPr lang="en-US" b="0" i="0" dirty="0"/>
                  <a:t> </a:t>
                </a:r>
                <a:r>
                  <a:rPr lang="en-US" i="1" dirty="0"/>
                  <a:t>regular</a:t>
                </a:r>
                <a:r>
                  <a:rPr lang="en-US" dirty="0"/>
                  <a:t> is essential for equational and local reasoning</a:t>
                </a:r>
                <a:endParaRPr lang="en-US" b="0" i="0" dirty="0"/>
              </a:p>
            </p:txBody>
          </p:sp>
        </mc:Choice>
        <mc:Fallback xmlns="">
          <p:sp>
            <p:nvSpPr>
              <p:cNvPr id="3" name="Content Placeholder 2">
                <a:extLst>
                  <a:ext uri="{FF2B5EF4-FFF2-40B4-BE49-F238E27FC236}">
                    <a16:creationId xmlns:a16="http://schemas.microsoft.com/office/drawing/2014/main" id="{18C18F1F-BA1F-98EA-EBE7-7BAF04F5EE67}"/>
                  </a:ext>
                </a:extLst>
              </p:cNvPr>
              <p:cNvSpPr>
                <a:spLocks noGrp="1" noRot="1" noChangeAspect="1" noMove="1" noResize="1" noEditPoints="1" noAdjustHandles="1" noChangeArrowheads="1" noChangeShapeType="1" noTextEdit="1"/>
              </p:cNvSpPr>
              <p:nvPr>
                <p:ph idx="1"/>
              </p:nvPr>
            </p:nvSpPr>
            <p:spPr>
              <a:blipFill>
                <a:blip r:embed="rId3"/>
                <a:stretch>
                  <a:fillRect l="-1040" t="-508"/>
                </a:stretch>
              </a:blipFill>
            </p:spPr>
            <p:txBody>
              <a:bodyPr/>
              <a:lstStyle/>
              <a:p>
                <a:r>
                  <a:rPr lang="en-US">
                    <a:noFill/>
                  </a:rPr>
                  <a:t> </a:t>
                </a:r>
              </a:p>
            </p:txBody>
          </p:sp>
        </mc:Fallback>
      </mc:AlternateContent>
    </p:spTree>
    <p:extLst>
      <p:ext uri="{BB962C8B-B14F-4D97-AF65-F5344CB8AC3E}">
        <p14:creationId xmlns:p14="http://schemas.microsoft.com/office/powerpoint/2010/main" val="3786702481"/>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AB36C-08EC-825D-3EF0-FF15C65055E6}"/>
              </a:ext>
            </a:extLst>
          </p:cNvPr>
          <p:cNvSpPr>
            <a:spLocks noGrp="1"/>
          </p:cNvSpPr>
          <p:nvPr>
            <p:ph type="title"/>
          </p:nvPr>
        </p:nvSpPr>
        <p:spPr>
          <a:xfrm>
            <a:off x="609600" y="264085"/>
            <a:ext cx="4937760" cy="946389"/>
          </a:xfrm>
        </p:spPr>
        <p:txBody>
          <a:bodyPr anchor="ctr">
            <a:normAutofit/>
          </a:bodyPr>
          <a:lstStyle/>
          <a:p>
            <a:r>
              <a:rPr lang="en-US" dirty="0"/>
              <a:t>Building a Repository of Algorithms</a:t>
            </a:r>
          </a:p>
        </p:txBody>
      </p:sp>
      <p:sp>
        <p:nvSpPr>
          <p:cNvPr id="3" name="Content Placeholder 2">
            <a:extLst>
              <a:ext uri="{FF2B5EF4-FFF2-40B4-BE49-F238E27FC236}">
                <a16:creationId xmlns:a16="http://schemas.microsoft.com/office/drawing/2014/main" id="{FD1F4BF4-8F2E-6FAB-02F9-12530A4EC6F9}"/>
              </a:ext>
            </a:extLst>
          </p:cNvPr>
          <p:cNvSpPr>
            <a:spLocks noGrp="1"/>
          </p:cNvSpPr>
          <p:nvPr>
            <p:ph idx="1"/>
          </p:nvPr>
        </p:nvSpPr>
        <p:spPr>
          <a:xfrm>
            <a:off x="609600" y="1334324"/>
            <a:ext cx="4572000" cy="4992624"/>
          </a:xfrm>
        </p:spPr>
        <p:txBody>
          <a:bodyPr>
            <a:normAutofit/>
          </a:bodyPr>
          <a:lstStyle/>
          <a:p>
            <a:r>
              <a:rPr lang="en-US" dirty="0"/>
              <a:t>Modeled after the IRMT</a:t>
            </a:r>
          </a:p>
          <a:p>
            <a:r>
              <a:rPr lang="en-US" dirty="0"/>
              <a:t>A collection of fundamental algorithms and data structures presented in a common form.</a:t>
            </a:r>
          </a:p>
          <a:p>
            <a:r>
              <a:rPr lang="en-US" dirty="0"/>
              <a:t>Proven implementations in a variety of languages</a:t>
            </a:r>
          </a:p>
          <a:p>
            <a:r>
              <a:rPr lang="en-US" dirty="0"/>
              <a:t>Implementations selected for inclusion based on abstractness and efficiency</a:t>
            </a:r>
          </a:p>
        </p:txBody>
      </p:sp>
      <p:pic>
        <p:nvPicPr>
          <p:cNvPr id="12" name="Picture Placeholder 11" descr="A black and white logo&#10;&#10;AI-generated content may be incorrect.">
            <a:extLst>
              <a:ext uri="{FF2B5EF4-FFF2-40B4-BE49-F238E27FC236}">
                <a16:creationId xmlns:a16="http://schemas.microsoft.com/office/drawing/2014/main" id="{A811CEDE-C964-3ADA-6EE3-209ABD51EEA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5556" r="5556"/>
          <a:stretch>
            <a:fillRect/>
          </a:stretch>
        </p:blipFill>
        <p:spPr/>
      </p:pic>
    </p:spTree>
    <p:extLst>
      <p:ext uri="{BB962C8B-B14F-4D97-AF65-F5344CB8AC3E}">
        <p14:creationId xmlns:p14="http://schemas.microsoft.com/office/powerpoint/2010/main" val="3033753190"/>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77F1E-E2EC-8A23-F721-24A65858DA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C78146-7939-A43D-1C12-EB2EE2CCFC92}"/>
              </a:ext>
            </a:extLst>
          </p:cNvPr>
          <p:cNvSpPr>
            <a:spLocks noGrp="1"/>
          </p:cNvSpPr>
          <p:nvPr>
            <p:ph type="title"/>
          </p:nvPr>
        </p:nvSpPr>
        <p:spPr/>
        <p:txBody>
          <a:bodyPr/>
          <a:lstStyle/>
          <a:p>
            <a:r>
              <a:rPr lang="en-US" dirty="0"/>
              <a:t>Unfortunately, the IRMT doesn’t exist</a:t>
            </a:r>
          </a:p>
        </p:txBody>
      </p:sp>
      <p:sp>
        <p:nvSpPr>
          <p:cNvPr id="3" name="Content Placeholder 2">
            <a:extLst>
              <a:ext uri="{FF2B5EF4-FFF2-40B4-BE49-F238E27FC236}">
                <a16:creationId xmlns:a16="http://schemas.microsoft.com/office/drawing/2014/main" id="{F39732A4-26D1-1A15-196E-15464470F957}"/>
              </a:ext>
            </a:extLst>
          </p:cNvPr>
          <p:cNvSpPr>
            <a:spLocks noGrp="1"/>
          </p:cNvSpPr>
          <p:nvPr>
            <p:ph idx="1"/>
          </p:nvPr>
        </p:nvSpPr>
        <p:spPr/>
        <p:txBody>
          <a:bodyPr/>
          <a:lstStyle/>
          <a:p>
            <a:r>
              <a:rPr lang="en-US" dirty="0"/>
              <a:t>Building a cohesive foundation is </a:t>
            </a:r>
            <a:r>
              <a:rPr lang="en-US" i="1" dirty="0"/>
              <a:t>hard.</a:t>
            </a:r>
          </a:p>
          <a:p>
            <a:r>
              <a:rPr lang="en-US" dirty="0"/>
              <a:t>Examples:</a:t>
            </a:r>
          </a:p>
          <a:p>
            <a:pPr lvl="1"/>
            <a:r>
              <a:rPr lang="en-US" i="1" dirty="0"/>
              <a:t>Euclid’s Elements</a:t>
            </a:r>
            <a:r>
              <a:rPr lang="en-US" dirty="0"/>
              <a:t> (300 BCE)</a:t>
            </a:r>
            <a:endParaRPr lang="en-US" i="1" dirty="0"/>
          </a:p>
          <a:p>
            <a:pPr lvl="1"/>
            <a:r>
              <a:rPr lang="en-US" i="1" dirty="0"/>
              <a:t>Principia Mathematica </a:t>
            </a:r>
            <a:r>
              <a:rPr lang="en-US" dirty="0"/>
              <a:t>by Isaac Newton (1687)</a:t>
            </a:r>
            <a:endParaRPr lang="en-US" i="1" dirty="0"/>
          </a:p>
          <a:p>
            <a:pPr lvl="1"/>
            <a:r>
              <a:rPr lang="en-US" i="1" dirty="0" err="1"/>
              <a:t>Formulario</a:t>
            </a:r>
            <a:r>
              <a:rPr lang="en-US" i="1" dirty="0"/>
              <a:t> </a:t>
            </a:r>
            <a:r>
              <a:rPr lang="en-US" i="1" dirty="0" err="1"/>
              <a:t>Mathematico</a:t>
            </a:r>
            <a:r>
              <a:rPr lang="en-US" dirty="0"/>
              <a:t> by Giuseppe Peano (1894)</a:t>
            </a:r>
          </a:p>
          <a:p>
            <a:pPr lvl="1"/>
            <a:r>
              <a:rPr lang="en-US" i="1" dirty="0" err="1"/>
              <a:t>Éléments</a:t>
            </a:r>
            <a:r>
              <a:rPr lang="en-US" i="1" dirty="0"/>
              <a:t> de </a:t>
            </a:r>
            <a:r>
              <a:rPr lang="en-US" i="1" dirty="0" err="1"/>
              <a:t>mathématique</a:t>
            </a:r>
            <a:r>
              <a:rPr lang="en-US" i="1" dirty="0"/>
              <a:t> </a:t>
            </a:r>
            <a:r>
              <a:rPr lang="en-US" dirty="0"/>
              <a:t>by Nicolas Bourbaki (1939)</a:t>
            </a:r>
            <a:endParaRPr lang="en-US" i="1" dirty="0"/>
          </a:p>
        </p:txBody>
      </p:sp>
    </p:spTree>
    <p:extLst>
      <p:ext uri="{BB962C8B-B14F-4D97-AF65-F5344CB8AC3E}">
        <p14:creationId xmlns:p14="http://schemas.microsoft.com/office/powerpoint/2010/main" val="661612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18A9C-BDAF-8B83-F693-31539E0D41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00ECF5-997E-69D7-D3F6-42FADF2E90BD}"/>
              </a:ext>
            </a:extLst>
          </p:cNvPr>
          <p:cNvSpPr>
            <a:spLocks noGrp="1"/>
          </p:cNvSpPr>
          <p:nvPr>
            <p:ph type="title"/>
          </p:nvPr>
        </p:nvSpPr>
        <p:spPr/>
        <p:txBody>
          <a:bodyPr/>
          <a:lstStyle/>
          <a:p>
            <a:r>
              <a:rPr lang="en-US" dirty="0"/>
              <a:t>Computer Science foundations</a:t>
            </a:r>
          </a:p>
        </p:txBody>
      </p:sp>
      <p:sp>
        <p:nvSpPr>
          <p:cNvPr id="3" name="Content Placeholder 2">
            <a:extLst>
              <a:ext uri="{FF2B5EF4-FFF2-40B4-BE49-F238E27FC236}">
                <a16:creationId xmlns:a16="http://schemas.microsoft.com/office/drawing/2014/main" id="{F9E2160C-6389-36FE-3177-C5D0645A943A}"/>
              </a:ext>
            </a:extLst>
          </p:cNvPr>
          <p:cNvSpPr>
            <a:spLocks noGrp="1"/>
          </p:cNvSpPr>
          <p:nvPr>
            <p:ph idx="1"/>
          </p:nvPr>
        </p:nvSpPr>
        <p:spPr/>
        <p:txBody>
          <a:bodyPr/>
          <a:lstStyle/>
          <a:p>
            <a:r>
              <a:rPr lang="en-US" dirty="0"/>
              <a:t>Example books:</a:t>
            </a:r>
          </a:p>
          <a:p>
            <a:pPr lvl="1"/>
            <a:r>
              <a:rPr lang="en-US" i="1" dirty="0"/>
              <a:t>The Art of Computer Programming</a:t>
            </a:r>
            <a:r>
              <a:rPr lang="en-US" dirty="0"/>
              <a:t> by Don Knuth (1968..)</a:t>
            </a:r>
            <a:endParaRPr lang="en-US" i="1" dirty="0"/>
          </a:p>
          <a:p>
            <a:pPr lvl="1"/>
            <a:r>
              <a:rPr lang="en-US" i="1" dirty="0"/>
              <a:t>Communicating Sequential Processes </a:t>
            </a:r>
            <a:r>
              <a:rPr lang="en-US" dirty="0"/>
              <a:t>by Tony Hoare (1978)</a:t>
            </a:r>
          </a:p>
          <a:p>
            <a:pPr lvl="1"/>
            <a:r>
              <a:rPr lang="en-US" i="1" dirty="0"/>
              <a:t>Elements of Programming </a:t>
            </a:r>
            <a:r>
              <a:rPr lang="en-US" dirty="0"/>
              <a:t>by Alex Stepanov &amp; Paul </a:t>
            </a:r>
            <a:r>
              <a:rPr lang="en-US" dirty="0" err="1"/>
              <a:t>McJones</a:t>
            </a:r>
            <a:r>
              <a:rPr lang="en-US" dirty="0"/>
              <a:t> (2019)</a:t>
            </a:r>
          </a:p>
          <a:p>
            <a:pPr lvl="1"/>
            <a:endParaRPr lang="en-US" dirty="0"/>
          </a:p>
          <a:p>
            <a:r>
              <a:rPr lang="en-US" dirty="0"/>
              <a:t>Libraries:</a:t>
            </a:r>
          </a:p>
          <a:p>
            <a:pPr lvl="1"/>
            <a:r>
              <a:rPr lang="en-US" dirty="0"/>
              <a:t>Standard Template Library</a:t>
            </a:r>
          </a:p>
          <a:p>
            <a:pPr lvl="1"/>
            <a:r>
              <a:rPr lang="en-US" dirty="0"/>
              <a:t>Boost Graph Library</a:t>
            </a:r>
          </a:p>
          <a:p>
            <a:pPr lvl="1"/>
            <a:r>
              <a:rPr lang="en-US" dirty="0"/>
              <a:t>Ranges</a:t>
            </a:r>
          </a:p>
        </p:txBody>
      </p:sp>
    </p:spTree>
    <p:extLst>
      <p:ext uri="{BB962C8B-B14F-4D97-AF65-F5344CB8AC3E}">
        <p14:creationId xmlns:p14="http://schemas.microsoft.com/office/powerpoint/2010/main" val="3242228832"/>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1C3B3-96AF-311D-D461-46E6F35374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52BAC5-CD02-87C0-ED4D-2744BE5EF571}"/>
              </a:ext>
            </a:extLst>
          </p:cNvPr>
          <p:cNvSpPr>
            <a:spLocks noGrp="1"/>
          </p:cNvSpPr>
          <p:nvPr>
            <p:ph type="title"/>
          </p:nvPr>
        </p:nvSpPr>
        <p:spPr/>
        <p:txBody>
          <a:bodyPr/>
          <a:lstStyle/>
          <a:p>
            <a:r>
              <a:rPr lang="en-US" dirty="0"/>
              <a:t>The Language Challenge</a:t>
            </a:r>
          </a:p>
        </p:txBody>
      </p:sp>
      <p:sp>
        <p:nvSpPr>
          <p:cNvPr id="3" name="Content Placeholder 2">
            <a:extLst>
              <a:ext uri="{FF2B5EF4-FFF2-40B4-BE49-F238E27FC236}">
                <a16:creationId xmlns:a16="http://schemas.microsoft.com/office/drawing/2014/main" id="{40E31E0A-1712-7238-C90E-C167611D7FB3}"/>
              </a:ext>
            </a:extLst>
          </p:cNvPr>
          <p:cNvSpPr>
            <a:spLocks noGrp="1"/>
          </p:cNvSpPr>
          <p:nvPr>
            <p:ph idx="1"/>
          </p:nvPr>
        </p:nvSpPr>
        <p:spPr/>
        <p:txBody>
          <a:bodyPr/>
          <a:lstStyle/>
          <a:p>
            <a:r>
              <a:rPr lang="en-US" dirty="0"/>
              <a:t>Semantic constraints are not expressed (and unchecked)</a:t>
            </a:r>
          </a:p>
          <a:p>
            <a:r>
              <a:rPr lang="en-US" dirty="0"/>
              <a:t>Tradeoffs</a:t>
            </a:r>
          </a:p>
          <a:p>
            <a:pPr lvl="1"/>
            <a:r>
              <a:rPr lang="en-US" dirty="0"/>
              <a:t>Separate compilation makes refinement difficult (impacts efficiency and </a:t>
            </a:r>
            <a:r>
              <a:rPr lang="en-US" dirty="0" err="1"/>
              <a:t>expressibility</a:t>
            </a:r>
            <a:r>
              <a:rPr lang="en-US" dirty="0"/>
              <a:t>)</a:t>
            </a:r>
          </a:p>
          <a:p>
            <a:r>
              <a:rPr lang="en-US" dirty="0"/>
              <a:t>Concept mechanisms are used for “implements” as opposed to “models”</a:t>
            </a:r>
          </a:p>
          <a:p>
            <a:pPr lvl="1"/>
            <a:r>
              <a:rPr lang="en-US" dirty="0"/>
              <a:t>See concepts like “std::</a:t>
            </a:r>
            <a:r>
              <a:rPr lang="en-US" dirty="0" err="1"/>
              <a:t>copy_constructible</a:t>
            </a:r>
            <a:r>
              <a:rPr lang="en-US" dirty="0"/>
              <a:t>”, or the trait “std::ops::Sub”, or the protocol “</a:t>
            </a:r>
            <a:r>
              <a:rPr lang="en-US" dirty="0" err="1"/>
              <a:t>Hashable</a:t>
            </a:r>
            <a:r>
              <a:rPr lang="en-US" dirty="0"/>
              <a:t>”</a:t>
            </a:r>
          </a:p>
          <a:p>
            <a:r>
              <a:rPr lang="en-US" dirty="0"/>
              <a:t>Confusion over the domain of operations</a:t>
            </a:r>
          </a:p>
          <a:p>
            <a:pPr lvl="1"/>
            <a:r>
              <a:rPr lang="en-US" dirty="0"/>
              <a:t>A type </a:t>
            </a:r>
            <a:r>
              <a:rPr lang="en-US" i="1" dirty="0"/>
              <a:t>models</a:t>
            </a:r>
            <a:r>
              <a:rPr lang="en-US" dirty="0"/>
              <a:t> a concept if values of that type </a:t>
            </a:r>
            <a:r>
              <a:rPr lang="en-US" i="1" dirty="0"/>
              <a:t>exist</a:t>
            </a:r>
            <a:r>
              <a:rPr lang="en-US" dirty="0"/>
              <a:t> that satisfy the constraint</a:t>
            </a:r>
          </a:p>
          <a:p>
            <a:pPr lvl="1"/>
            <a:r>
              <a:rPr lang="en-US" dirty="0"/>
              <a:t>operator &lt; on double models strict-weak-ordering</a:t>
            </a:r>
          </a:p>
        </p:txBody>
      </p:sp>
    </p:spTree>
    <p:extLst>
      <p:ext uri="{BB962C8B-B14F-4D97-AF65-F5344CB8AC3E}">
        <p14:creationId xmlns:p14="http://schemas.microsoft.com/office/powerpoint/2010/main" val="2914876731"/>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97392-8E15-BA3C-197A-7E6357BA09FF}"/>
              </a:ext>
            </a:extLst>
          </p:cNvPr>
          <p:cNvSpPr>
            <a:spLocks noGrp="1"/>
          </p:cNvSpPr>
          <p:nvPr>
            <p:ph type="title"/>
          </p:nvPr>
        </p:nvSpPr>
        <p:spPr/>
        <p:txBody>
          <a:bodyPr/>
          <a:lstStyle/>
          <a:p>
            <a:r>
              <a:rPr lang="en-US" dirty="0"/>
              <a:t>Current Design of Large Systems</a:t>
            </a:r>
          </a:p>
        </p:txBody>
      </p:sp>
      <p:sp>
        <p:nvSpPr>
          <p:cNvPr id="3" name="Content Placeholder 2">
            <a:extLst>
              <a:ext uri="{FF2B5EF4-FFF2-40B4-BE49-F238E27FC236}">
                <a16:creationId xmlns:a16="http://schemas.microsoft.com/office/drawing/2014/main" id="{605C06CD-545B-5E55-DAB0-AB79758F8630}"/>
              </a:ext>
            </a:extLst>
          </p:cNvPr>
          <p:cNvSpPr>
            <a:spLocks noGrp="1"/>
          </p:cNvSpPr>
          <p:nvPr>
            <p:ph idx="1"/>
          </p:nvPr>
        </p:nvSpPr>
        <p:spPr/>
        <p:txBody>
          <a:bodyPr/>
          <a:lstStyle/>
          <a:p>
            <a:r>
              <a:rPr lang="en-US" dirty="0"/>
              <a:t>Networks of objects form incidental data structures</a:t>
            </a:r>
          </a:p>
          <a:p>
            <a:r>
              <a:rPr lang="en-US" dirty="0"/>
              <a:t>Messaging among objects forms incidental algorithms</a:t>
            </a:r>
          </a:p>
          <a:p>
            <a:r>
              <a:rPr lang="en-US" dirty="0"/>
              <a:t>Design Patterns assist in reasoning about these systems</a:t>
            </a:r>
          </a:p>
          <a:p>
            <a:pPr lvl="1"/>
            <a:r>
              <a:rPr lang="en-US" dirty="0"/>
              <a:t>Local rules approximate correct algorithms and structures</a:t>
            </a:r>
          </a:p>
          <a:p>
            <a:r>
              <a:rPr lang="en-US" dirty="0"/>
              <a:t>Iteratively refine until quality is </a:t>
            </a:r>
            <a:r>
              <a:rPr lang="en-US" i="1" dirty="0"/>
              <a:t>good enough</a:t>
            </a:r>
            <a:endParaRPr lang="en-US" dirty="0"/>
          </a:p>
        </p:txBody>
      </p:sp>
    </p:spTree>
    <p:extLst>
      <p:ext uri="{BB962C8B-B14F-4D97-AF65-F5344CB8AC3E}">
        <p14:creationId xmlns:p14="http://schemas.microsoft.com/office/powerpoint/2010/main" val="27735408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3BDE3-8201-DF9F-67AE-C8E2736058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7AD416-0B4A-57E1-8F39-AF1760F51A3B}"/>
              </a:ext>
            </a:extLst>
          </p:cNvPr>
          <p:cNvSpPr>
            <a:spLocks noGrp="1"/>
          </p:cNvSpPr>
          <p:nvPr>
            <p:ph type="title"/>
          </p:nvPr>
        </p:nvSpPr>
        <p:spPr/>
        <p:txBody>
          <a:bodyPr/>
          <a:lstStyle/>
          <a:p>
            <a:r>
              <a:rPr lang="en-US" dirty="0"/>
              <a:t>A “Generic Algorithm” for Building Systems</a:t>
            </a:r>
          </a:p>
        </p:txBody>
      </p:sp>
      <p:sp>
        <p:nvSpPr>
          <p:cNvPr id="3" name="Content Placeholder 2">
            <a:extLst>
              <a:ext uri="{FF2B5EF4-FFF2-40B4-BE49-F238E27FC236}">
                <a16:creationId xmlns:a16="http://schemas.microsoft.com/office/drawing/2014/main" id="{613EAD80-A568-EE4A-9986-9090AD4300EE}"/>
              </a:ext>
            </a:extLst>
          </p:cNvPr>
          <p:cNvSpPr>
            <a:spLocks noGrp="1"/>
          </p:cNvSpPr>
          <p:nvPr>
            <p:ph idx="1"/>
          </p:nvPr>
        </p:nvSpPr>
        <p:spPr/>
        <p:txBody>
          <a:bodyPr/>
          <a:lstStyle/>
          <a:p>
            <a:r>
              <a:rPr lang="en-US" dirty="0"/>
              <a:t>Identify the components and how they connect and interrelate</a:t>
            </a:r>
          </a:p>
          <a:p>
            <a:r>
              <a:rPr lang="en-US" dirty="0"/>
              <a:t>Avoid incidental data structures by packaging related objects, other than whole/part relationships, as parts of a whole</a:t>
            </a:r>
          </a:p>
          <a:p>
            <a:pPr lvl="1"/>
            <a:r>
              <a:rPr lang="en-US" dirty="0"/>
              <a:t>The whole maintains the invariants of any relationships between the parts</a:t>
            </a:r>
          </a:p>
          <a:p>
            <a:r>
              <a:rPr lang="en-US" dirty="0"/>
              <a:t>Avoid incidental algorithms by recasting as explicit algorithms</a:t>
            </a:r>
          </a:p>
          <a:p>
            <a:r>
              <a:rPr lang="en-US" dirty="0"/>
              <a:t>Identify common structures and algorithms, and refactor them into generic components</a:t>
            </a:r>
          </a:p>
          <a:p>
            <a:r>
              <a:rPr lang="en-US" dirty="0"/>
              <a:t>Repeat…</a:t>
            </a:r>
          </a:p>
        </p:txBody>
      </p:sp>
    </p:spTree>
    <p:extLst>
      <p:ext uri="{BB962C8B-B14F-4D97-AF65-F5344CB8AC3E}">
        <p14:creationId xmlns:p14="http://schemas.microsoft.com/office/powerpoint/2010/main" val="646005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26BE5-C9F6-E514-604E-F9A9FFAA4CB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75A5FDB-E512-694E-9B90-EB7454AFF4ED}"/>
              </a:ext>
            </a:extLst>
          </p:cNvPr>
          <p:cNvSpPr>
            <a:spLocks noGrp="1"/>
          </p:cNvSpPr>
          <p:nvPr>
            <p:ph type="title"/>
          </p:nvPr>
        </p:nvSpPr>
        <p:spPr>
          <a:xfrm>
            <a:off x="609600" y="2053239"/>
            <a:ext cx="10972800" cy="2751522"/>
          </a:xfrm>
        </p:spPr>
        <p:txBody>
          <a:bodyPr/>
          <a:lstStyle/>
          <a:p>
            <a:r>
              <a:rPr lang="en-US" dirty="0"/>
              <a:t>Question: Is generic programming sufficient to build software at scale?</a:t>
            </a:r>
          </a:p>
        </p:txBody>
      </p:sp>
    </p:spTree>
    <p:extLst>
      <p:ext uri="{BB962C8B-B14F-4D97-AF65-F5344CB8AC3E}">
        <p14:creationId xmlns:p14="http://schemas.microsoft.com/office/powerpoint/2010/main" val="300046459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786A7-A965-6E02-2112-C9E54C3AB1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F63911-5745-1A5D-ABBD-BC6894055B3A}"/>
              </a:ext>
            </a:extLst>
          </p:cNvPr>
          <p:cNvSpPr>
            <a:spLocks noGrp="1"/>
          </p:cNvSpPr>
          <p:nvPr>
            <p:ph type="ctrTitle"/>
          </p:nvPr>
        </p:nvSpPr>
        <p:spPr>
          <a:xfrm>
            <a:off x="612648" y="265176"/>
            <a:ext cx="10972800" cy="950976"/>
          </a:xfrm>
        </p:spPr>
        <p:txBody>
          <a:bodyPr/>
          <a:lstStyle/>
          <a:p>
            <a:r>
              <a:rPr lang="en-US" dirty="0"/>
              <a:t>       Photoshop</a:t>
            </a:r>
          </a:p>
        </p:txBody>
      </p:sp>
      <p:graphicFrame>
        <p:nvGraphicFramePr>
          <p:cNvPr id="6" name="Table 6">
            <a:extLst>
              <a:ext uri="{FF2B5EF4-FFF2-40B4-BE49-F238E27FC236}">
                <a16:creationId xmlns:a16="http://schemas.microsoft.com/office/drawing/2014/main" id="{C5E5C1D4-A683-5C1E-A66C-0EE6C408CEC2}"/>
              </a:ext>
            </a:extLst>
          </p:cNvPr>
          <p:cNvGraphicFramePr>
            <a:graphicFrameLocks noGrp="1"/>
          </p:cNvGraphicFramePr>
          <p:nvPr>
            <p:ph type="tbl" sz="quarter" idx="10"/>
            <p:extLst>
              <p:ext uri="{D42A27DB-BD31-4B8C-83A1-F6EECF244321}">
                <p14:modId xmlns:p14="http://schemas.microsoft.com/office/powerpoint/2010/main" val="4220644366"/>
              </p:ext>
            </p:extLst>
          </p:nvPr>
        </p:nvGraphicFramePr>
        <p:xfrm>
          <a:off x="609600" y="1576388"/>
          <a:ext cx="10972797" cy="3336991"/>
        </p:xfrm>
        <a:graphic>
          <a:graphicData uri="http://schemas.openxmlformats.org/drawingml/2006/table">
            <a:tbl>
              <a:tblPr firstRow="1" firstCol="1">
                <a:tableStyleId>{5940675A-B579-460E-94D1-54222C63F5DA}</a:tableStyleId>
              </a:tblPr>
              <a:tblGrid>
                <a:gridCol w="3657599">
                  <a:extLst>
                    <a:ext uri="{9D8B030D-6E8A-4147-A177-3AD203B41FA5}">
                      <a16:colId xmlns:a16="http://schemas.microsoft.com/office/drawing/2014/main" val="4072726795"/>
                    </a:ext>
                  </a:extLst>
                </a:gridCol>
                <a:gridCol w="3657599">
                  <a:extLst>
                    <a:ext uri="{9D8B030D-6E8A-4147-A177-3AD203B41FA5}">
                      <a16:colId xmlns:a16="http://schemas.microsoft.com/office/drawing/2014/main" val="3905159293"/>
                    </a:ext>
                  </a:extLst>
                </a:gridCol>
                <a:gridCol w="3657599">
                  <a:extLst>
                    <a:ext uri="{9D8B030D-6E8A-4147-A177-3AD203B41FA5}">
                      <a16:colId xmlns:a16="http://schemas.microsoft.com/office/drawing/2014/main" val="1933190468"/>
                    </a:ext>
                  </a:extLst>
                </a:gridCol>
              </a:tblGrid>
              <a:tr h="539387">
                <a:tc>
                  <a:txBody>
                    <a:bodyPr/>
                    <a:lstStyle/>
                    <a:p>
                      <a:endParaRPr lang="en-US" sz="1600" dirty="0">
                        <a:latin typeface="+mj-lt"/>
                      </a:endParaRP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600" dirty="0">
                          <a:latin typeface="+mj-lt"/>
                        </a:rPr>
                        <a:t>2006</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600" dirty="0">
                          <a:latin typeface="+mj-lt"/>
                        </a:rPr>
                        <a:t>2025</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052091564"/>
                  </a:ext>
                </a:extLst>
              </a:tr>
              <a:tr h="539387">
                <a:tc>
                  <a:txBody>
                    <a:bodyPr/>
                    <a:lstStyle/>
                    <a:p>
                      <a:r>
                        <a:rPr lang="en-US" sz="1800" dirty="0">
                          <a:latin typeface="+mj-lt"/>
                        </a:rPr>
                        <a:t>Engineers</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20</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250</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177149474"/>
                  </a:ext>
                </a:extLst>
              </a:tr>
              <a:tr h="539387">
                <a:tc>
                  <a:txBody>
                    <a:bodyPr/>
                    <a:lstStyle/>
                    <a:p>
                      <a:r>
                        <a:rPr lang="en-US" sz="1800" dirty="0">
                          <a:latin typeface="+mj-lt"/>
                        </a:rPr>
                        <a:t>Quality Engineers</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30</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60</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392212563"/>
                  </a:ext>
                </a:extLst>
              </a:tr>
              <a:tr h="539387">
                <a:tc>
                  <a:txBody>
                    <a:bodyPr/>
                    <a:lstStyle/>
                    <a:p>
                      <a:r>
                        <a:rPr lang="en-US" sz="1800" dirty="0">
                          <a:latin typeface="+mj-lt"/>
                        </a:rPr>
                        <a:t>Platforms</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macOS, Windows</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macOS, Windows, Linux (server), iOS, iPadOS, Browser (WASM), …</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43324942"/>
                  </a:ext>
                </a:extLst>
              </a:tr>
              <a:tr h="539387">
                <a:tc>
                  <a:txBody>
                    <a:bodyPr/>
                    <a:lstStyle/>
                    <a:p>
                      <a:r>
                        <a:rPr lang="en-US" sz="1800" dirty="0">
                          <a:latin typeface="+mj-lt"/>
                        </a:rPr>
                        <a:t>Shared Technology Groups</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78171057"/>
                  </a:ext>
                </a:extLst>
              </a:tr>
              <a:tr h="539387">
                <a:tc>
                  <a:txBody>
                    <a:bodyPr/>
                    <a:lstStyle/>
                    <a:p>
                      <a:r>
                        <a:rPr lang="en-US" sz="1800" dirty="0">
                          <a:latin typeface="+mj-lt"/>
                        </a:rPr>
                        <a:t>Process</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Waterfall, 18-24 month cycles</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Agile(</a:t>
                      </a:r>
                      <a:r>
                        <a:rPr lang="en-US" sz="1800" dirty="0" err="1"/>
                        <a:t>ish</a:t>
                      </a:r>
                      <a:r>
                        <a:rPr lang="en-US" sz="1800" dirty="0"/>
                        <a:t>)</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4219268113"/>
                  </a:ext>
                </a:extLst>
              </a:tr>
            </a:tbl>
          </a:graphicData>
        </a:graphic>
      </p:graphicFrame>
      <p:pic>
        <p:nvPicPr>
          <p:cNvPr id="3" name="Adobe Photoshop icon" descr="Adobe Photoshop logo">
            <a:extLst>
              <a:ext uri="{FF2B5EF4-FFF2-40B4-BE49-F238E27FC236}">
                <a16:creationId xmlns:a16="http://schemas.microsoft.com/office/drawing/2014/main" id="{B42D0212-5F8A-9F63-BD60-DC1EB87FE8B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09600" y="518414"/>
            <a:ext cx="457200" cy="444500"/>
          </a:xfrm>
          <a:prstGeom prst="rect">
            <a:avLst/>
          </a:prstGeom>
        </p:spPr>
      </p:pic>
    </p:spTree>
    <p:extLst>
      <p:ext uri="{BB962C8B-B14F-4D97-AF65-F5344CB8AC3E}">
        <p14:creationId xmlns:p14="http://schemas.microsoft.com/office/powerpoint/2010/main" val="3357775984"/>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6E713-1711-793A-1E0E-06D8A78D8BE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DE23B1F-1ADC-FFE7-C5B6-1E31BF21928E}"/>
              </a:ext>
            </a:extLst>
          </p:cNvPr>
          <p:cNvSpPr>
            <a:spLocks noGrp="1"/>
          </p:cNvSpPr>
          <p:nvPr>
            <p:ph type="title"/>
          </p:nvPr>
        </p:nvSpPr>
        <p:spPr>
          <a:xfrm>
            <a:off x="609600" y="2053239"/>
            <a:ext cx="10972800" cy="2751522"/>
          </a:xfrm>
        </p:spPr>
        <p:txBody>
          <a:bodyPr/>
          <a:lstStyle/>
          <a:p>
            <a:r>
              <a:rPr lang="en-US" dirty="0"/>
              <a:t>Conjecture: All problems of scale become a network problem</a:t>
            </a:r>
          </a:p>
        </p:txBody>
      </p:sp>
    </p:spTree>
    <p:extLst>
      <p:ext uri="{BB962C8B-B14F-4D97-AF65-F5344CB8AC3E}">
        <p14:creationId xmlns:p14="http://schemas.microsoft.com/office/powerpoint/2010/main" val="3687807554"/>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7B78B-8AE1-B0FD-B7C3-31FBAD47B61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8BDB911-78C6-5067-1C11-DAE8B4835CC8}"/>
              </a:ext>
            </a:extLst>
          </p:cNvPr>
          <p:cNvSpPr>
            <a:spLocks noGrp="1"/>
          </p:cNvSpPr>
          <p:nvPr>
            <p:ph type="title"/>
          </p:nvPr>
        </p:nvSpPr>
        <p:spPr>
          <a:xfrm>
            <a:off x="609600" y="2939635"/>
            <a:ext cx="10972800" cy="978729"/>
          </a:xfrm>
        </p:spPr>
        <p:txBody>
          <a:bodyPr/>
          <a:lstStyle/>
          <a:p>
            <a:r>
              <a:rPr lang="en-US" dirty="0"/>
              <a:t>Declarative Forms</a:t>
            </a:r>
          </a:p>
        </p:txBody>
      </p:sp>
    </p:spTree>
    <p:extLst>
      <p:ext uri="{BB962C8B-B14F-4D97-AF65-F5344CB8AC3E}">
        <p14:creationId xmlns:p14="http://schemas.microsoft.com/office/powerpoint/2010/main" val="3641260072"/>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EE270-81A2-9618-2E8E-E71FEBE033CB}"/>
              </a:ext>
            </a:extLst>
          </p:cNvPr>
          <p:cNvSpPr>
            <a:spLocks noGrp="1"/>
          </p:cNvSpPr>
          <p:nvPr>
            <p:ph type="title"/>
          </p:nvPr>
        </p:nvSpPr>
        <p:spPr/>
        <p:txBody>
          <a:bodyPr/>
          <a:lstStyle/>
          <a:p>
            <a:r>
              <a:rPr lang="en-US" dirty="0"/>
              <a:t>Declarative Forms</a:t>
            </a:r>
          </a:p>
        </p:txBody>
      </p:sp>
      <p:pic>
        <p:nvPicPr>
          <p:cNvPr id="4" name="Image" descr="Image">
            <a:extLst>
              <a:ext uri="{FF2B5EF4-FFF2-40B4-BE49-F238E27FC236}">
                <a16:creationId xmlns:a16="http://schemas.microsoft.com/office/drawing/2014/main" id="{C9B6EE35-EC52-6C52-F5B9-1B8E63964547}"/>
              </a:ext>
            </a:extLst>
          </p:cNvPr>
          <p:cNvPicPr>
            <a:picLocks noChangeAspect="1"/>
          </p:cNvPicPr>
          <p:nvPr/>
        </p:nvPicPr>
        <p:blipFill>
          <a:blip r:embed="rId3"/>
          <a:stretch>
            <a:fillRect/>
          </a:stretch>
        </p:blipFill>
        <p:spPr>
          <a:xfrm>
            <a:off x="1605257" y="1334324"/>
            <a:ext cx="8981486" cy="4992624"/>
          </a:xfrm>
          <a:prstGeom prst="rect">
            <a:avLst/>
          </a:prstGeom>
          <a:ln w="50800">
            <a:solidFill>
              <a:srgbClr val="DDDDDD"/>
            </a:solidFill>
            <a:miter lim="400000"/>
          </a:ln>
        </p:spPr>
      </p:pic>
    </p:spTree>
    <p:extLst>
      <p:ext uri="{BB962C8B-B14F-4D97-AF65-F5344CB8AC3E}">
        <p14:creationId xmlns:p14="http://schemas.microsoft.com/office/powerpoint/2010/main" val="42580416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7EBBD-6E1B-07D2-0AA2-188215BBC929}"/>
              </a:ext>
            </a:extLst>
          </p:cNvPr>
          <p:cNvSpPr>
            <a:spLocks noGrp="1"/>
          </p:cNvSpPr>
          <p:nvPr>
            <p:ph type="title"/>
          </p:nvPr>
        </p:nvSpPr>
        <p:spPr/>
        <p:txBody>
          <a:bodyPr/>
          <a:lstStyle/>
          <a:p>
            <a:r>
              <a:rPr lang="en-US" dirty="0"/>
              <a:t>Declarative Forms</a:t>
            </a:r>
          </a:p>
        </p:txBody>
      </p:sp>
      <p:sp>
        <p:nvSpPr>
          <p:cNvPr id="3" name="Content Placeholder 2">
            <a:extLst>
              <a:ext uri="{FF2B5EF4-FFF2-40B4-BE49-F238E27FC236}">
                <a16:creationId xmlns:a16="http://schemas.microsoft.com/office/drawing/2014/main" id="{E40A9563-E84A-4A57-F084-832AB842D211}"/>
              </a:ext>
            </a:extLst>
          </p:cNvPr>
          <p:cNvSpPr>
            <a:spLocks noGrp="1"/>
          </p:cNvSpPr>
          <p:nvPr>
            <p:ph idx="1"/>
          </p:nvPr>
        </p:nvSpPr>
        <p:spPr/>
        <p:txBody>
          <a:bodyPr/>
          <a:lstStyle/>
          <a:p>
            <a:r>
              <a:rPr lang="en-US" dirty="0"/>
              <a:t>Describe components by their structure and constraints in a domain-specific language</a:t>
            </a:r>
          </a:p>
          <a:p>
            <a:pPr lvl="1"/>
            <a:r>
              <a:rPr lang="en-US" dirty="0"/>
              <a:t>4</a:t>
            </a:r>
            <a:r>
              <a:rPr lang="en-US" baseline="30000" dirty="0"/>
              <a:t>th</a:t>
            </a:r>
            <a:r>
              <a:rPr lang="en-US" dirty="0"/>
              <a:t> generation 5</a:t>
            </a:r>
            <a:r>
              <a:rPr lang="en-US" baseline="30000" dirty="0"/>
              <a:t>th</a:t>
            </a:r>
            <a:r>
              <a:rPr lang="en-US" dirty="0"/>
              <a:t> generation languages</a:t>
            </a:r>
          </a:p>
          <a:p>
            <a:r>
              <a:rPr lang="en-US" dirty="0"/>
              <a:t>The DSLs should not strive to be general-purpose or Turing-complete</a:t>
            </a:r>
          </a:p>
          <a:p>
            <a:pPr lvl="1"/>
            <a:r>
              <a:rPr lang="en-US" dirty="0"/>
              <a:t>But Turing completeness, or effective Turing completeness, is nearly impossible to avoid</a:t>
            </a:r>
          </a:p>
          <a:p>
            <a:r>
              <a:rPr lang="en-US" dirty="0"/>
              <a:t>Examples:</a:t>
            </a:r>
          </a:p>
          <a:p>
            <a:pPr lvl="1"/>
            <a:r>
              <a:rPr lang="en-US" dirty="0"/>
              <a:t>Lex and YACC (and BNF-based parser generators in general)</a:t>
            </a:r>
          </a:p>
          <a:p>
            <a:pPr lvl="1"/>
            <a:r>
              <a:rPr lang="en-US" dirty="0"/>
              <a:t>SQL</a:t>
            </a:r>
          </a:p>
          <a:p>
            <a:pPr lvl="1"/>
            <a:r>
              <a:rPr lang="en-US" dirty="0"/>
              <a:t>HTML (ignoring &lt;script&gt; tags)</a:t>
            </a:r>
          </a:p>
          <a:p>
            <a:pPr lvl="1"/>
            <a:r>
              <a:rPr lang="en-US" dirty="0"/>
              <a:t>Type Systems and Schema Languages</a:t>
            </a:r>
          </a:p>
          <a:p>
            <a:pPr lvl="1"/>
            <a:r>
              <a:rPr lang="en-US" dirty="0"/>
              <a:t>Spreadsheets</a:t>
            </a:r>
          </a:p>
        </p:txBody>
      </p:sp>
    </p:spTree>
    <p:extLst>
      <p:ext uri="{BB962C8B-B14F-4D97-AF65-F5344CB8AC3E}">
        <p14:creationId xmlns:p14="http://schemas.microsoft.com/office/powerpoint/2010/main" val="23519353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D7243-C411-BE39-8E46-36BC8C642E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37EC36-6570-4E6F-D66B-597E43C2619B}"/>
              </a:ext>
            </a:extLst>
          </p:cNvPr>
          <p:cNvSpPr>
            <a:spLocks noGrp="1"/>
          </p:cNvSpPr>
          <p:nvPr>
            <p:ph type="title"/>
          </p:nvPr>
        </p:nvSpPr>
        <p:spPr/>
        <p:txBody>
          <a:bodyPr/>
          <a:lstStyle/>
          <a:p>
            <a:r>
              <a:rPr lang="en-US" dirty="0"/>
              <a:t>A “Generic Algorithm” for Building Large Systems</a:t>
            </a:r>
          </a:p>
        </p:txBody>
      </p:sp>
      <p:sp>
        <p:nvSpPr>
          <p:cNvPr id="3" name="Content Placeholder 2">
            <a:extLst>
              <a:ext uri="{FF2B5EF4-FFF2-40B4-BE49-F238E27FC236}">
                <a16:creationId xmlns:a16="http://schemas.microsoft.com/office/drawing/2014/main" id="{40D6FBC5-2B53-2151-01DA-B3E7C2439374}"/>
              </a:ext>
            </a:extLst>
          </p:cNvPr>
          <p:cNvSpPr>
            <a:spLocks noGrp="1"/>
          </p:cNvSpPr>
          <p:nvPr>
            <p:ph idx="1"/>
          </p:nvPr>
        </p:nvSpPr>
        <p:spPr/>
        <p:txBody>
          <a:bodyPr/>
          <a:lstStyle/>
          <a:p>
            <a:r>
              <a:rPr lang="en-US" dirty="0"/>
              <a:t>Apply the algorithm for building systems</a:t>
            </a:r>
          </a:p>
          <a:p>
            <a:r>
              <a:rPr lang="en-US" dirty="0"/>
              <a:t>Identify the common rules governing related parts of components and their structure</a:t>
            </a:r>
          </a:p>
          <a:p>
            <a:r>
              <a:rPr lang="en-US" dirty="0"/>
              <a:t>Choose a DSL that allows you to define the component by expressing the structure and constraints</a:t>
            </a:r>
          </a:p>
          <a:p>
            <a:pPr lvl="1"/>
            <a:r>
              <a:rPr lang="en-US" dirty="0"/>
              <a:t>If a DSL doesn’t exist, develop one*</a:t>
            </a:r>
          </a:p>
          <a:p>
            <a:r>
              <a:rPr lang="en-US" dirty="0"/>
              <a:t>Repeat</a:t>
            </a:r>
          </a:p>
          <a:p>
            <a:endParaRPr lang="en-US" dirty="0"/>
          </a:p>
          <a:p>
            <a:r>
              <a:rPr lang="en-US" dirty="0"/>
              <a:t>*Currently </a:t>
            </a:r>
            <a:r>
              <a:rPr lang="en-US" i="1" dirty="0"/>
              <a:t>hard</a:t>
            </a:r>
          </a:p>
        </p:txBody>
      </p:sp>
    </p:spTree>
    <p:extLst>
      <p:ext uri="{BB962C8B-B14F-4D97-AF65-F5344CB8AC3E}">
        <p14:creationId xmlns:p14="http://schemas.microsoft.com/office/powerpoint/2010/main" val="42879626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654D1-B040-25E3-840D-1E353BE3F4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ADC73B-C6E6-0B2A-61E1-A19EAD18717A}"/>
              </a:ext>
            </a:extLst>
          </p:cNvPr>
          <p:cNvSpPr>
            <a:spLocks noGrp="1"/>
          </p:cNvSpPr>
          <p:nvPr>
            <p:ph type="title"/>
          </p:nvPr>
        </p:nvSpPr>
        <p:spPr>
          <a:xfrm>
            <a:off x="609600" y="2939635"/>
            <a:ext cx="10972800" cy="978729"/>
          </a:xfrm>
        </p:spPr>
        <p:txBody>
          <a:bodyPr/>
          <a:lstStyle/>
          <a:p>
            <a:pPr algn="ctr"/>
            <a:r>
              <a:rPr lang="en-US" dirty="0"/>
              <a:t>Rules Exist</a:t>
            </a:r>
          </a:p>
        </p:txBody>
      </p:sp>
    </p:spTree>
    <p:extLst>
      <p:ext uri="{BB962C8B-B14F-4D97-AF65-F5344CB8AC3E}">
        <p14:creationId xmlns:p14="http://schemas.microsoft.com/office/powerpoint/2010/main" val="1472349492"/>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BFAF0-4143-3CAA-2B52-734DC678652A}"/>
              </a:ext>
            </a:extLst>
          </p:cNvPr>
          <p:cNvSpPr>
            <a:spLocks noGrp="1"/>
          </p:cNvSpPr>
          <p:nvPr>
            <p:ph type="title"/>
          </p:nvPr>
        </p:nvSpPr>
        <p:spPr/>
        <p:txBody>
          <a:bodyPr/>
          <a:lstStyle/>
          <a:p>
            <a:r>
              <a:rPr lang="en-US" dirty="0"/>
              <a:t>Property Models</a:t>
            </a:r>
          </a:p>
        </p:txBody>
      </p:sp>
      <p:pic>
        <p:nvPicPr>
          <p:cNvPr id="5" name="Content Placeholder 4" descr="A screenshot of a computer&#10;&#10;AI-generated content may be incorrect.">
            <a:extLst>
              <a:ext uri="{FF2B5EF4-FFF2-40B4-BE49-F238E27FC236}">
                <a16:creationId xmlns:a16="http://schemas.microsoft.com/office/drawing/2014/main" id="{5131D543-A343-72D5-7C17-146779484E5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81175" y="1038313"/>
            <a:ext cx="8629650" cy="6519251"/>
          </a:xfrm>
        </p:spPr>
      </p:pic>
    </p:spTree>
    <p:extLst>
      <p:ext uri="{BB962C8B-B14F-4D97-AF65-F5344CB8AC3E}">
        <p14:creationId xmlns:p14="http://schemas.microsoft.com/office/powerpoint/2010/main" val="338087600"/>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1DDA8-5809-15DB-6164-EFE64187D63C}"/>
              </a:ext>
            </a:extLst>
          </p:cNvPr>
          <p:cNvSpPr>
            <a:spLocks noGrp="1"/>
          </p:cNvSpPr>
          <p:nvPr>
            <p:ph type="title"/>
          </p:nvPr>
        </p:nvSpPr>
        <p:spPr/>
        <p:txBody>
          <a:bodyPr/>
          <a:lstStyle/>
          <a:p>
            <a:r>
              <a:rPr lang="en-US" dirty="0"/>
              <a:t>Imperative Solution to Mini Image Size</a:t>
            </a:r>
          </a:p>
        </p:txBody>
      </p:sp>
      <p:pic>
        <p:nvPicPr>
          <p:cNvPr id="5" name="Picture 4">
            <a:extLst>
              <a:ext uri="{FF2B5EF4-FFF2-40B4-BE49-F238E27FC236}">
                <a16:creationId xmlns:a16="http://schemas.microsoft.com/office/drawing/2014/main" id="{A600B299-FD39-B609-5456-18F9C2254380}"/>
              </a:ext>
            </a:extLst>
          </p:cNvPr>
          <p:cNvPicPr>
            <a:picLocks noChangeAspect="1"/>
          </p:cNvPicPr>
          <p:nvPr/>
        </p:nvPicPr>
        <p:blipFill>
          <a:blip r:embed="rId3"/>
          <a:stretch>
            <a:fillRect/>
          </a:stretch>
        </p:blipFill>
        <p:spPr>
          <a:xfrm>
            <a:off x="2468724" y="1013852"/>
            <a:ext cx="7254551" cy="5580063"/>
          </a:xfrm>
          <a:prstGeom prst="rect">
            <a:avLst/>
          </a:prstGeom>
        </p:spPr>
      </p:pic>
    </p:spTree>
    <p:extLst>
      <p:ext uri="{BB962C8B-B14F-4D97-AF65-F5344CB8AC3E}">
        <p14:creationId xmlns:p14="http://schemas.microsoft.com/office/powerpoint/2010/main" val="3624138733"/>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ACCDD-F294-B51A-8B4D-F3579A1807BB}"/>
              </a:ext>
            </a:extLst>
          </p:cNvPr>
          <p:cNvSpPr>
            <a:spLocks noGrp="1"/>
          </p:cNvSpPr>
          <p:nvPr>
            <p:ph type="title"/>
          </p:nvPr>
        </p:nvSpPr>
        <p:spPr/>
        <p:txBody>
          <a:bodyPr/>
          <a:lstStyle/>
          <a:p>
            <a:r>
              <a:rPr lang="en-US" dirty="0"/>
              <a:t>Event Flow</a:t>
            </a:r>
          </a:p>
        </p:txBody>
      </p:sp>
      <p:pic>
        <p:nvPicPr>
          <p:cNvPr id="4" name="Content Placeholder 3">
            <a:extLst>
              <a:ext uri="{FF2B5EF4-FFF2-40B4-BE49-F238E27FC236}">
                <a16:creationId xmlns:a16="http://schemas.microsoft.com/office/drawing/2014/main" id="{A149507E-BFA8-3140-C14C-7D1CD1644B96}"/>
              </a:ext>
            </a:extLst>
          </p:cNvPr>
          <p:cNvPicPr>
            <a:picLocks noGrp="1" noChangeAspect="1"/>
          </p:cNvPicPr>
          <p:nvPr>
            <p:ph idx="1"/>
          </p:nvPr>
        </p:nvPicPr>
        <p:blipFill>
          <a:blip r:embed="rId3"/>
          <a:stretch>
            <a:fillRect/>
          </a:stretch>
        </p:blipFill>
        <p:spPr>
          <a:xfrm>
            <a:off x="2628900" y="1208807"/>
            <a:ext cx="6858000" cy="5302577"/>
          </a:xfrm>
          <a:prstGeom prst="rect">
            <a:avLst/>
          </a:prstGeom>
        </p:spPr>
      </p:pic>
    </p:spTree>
    <p:extLst>
      <p:ext uri="{BB962C8B-B14F-4D97-AF65-F5344CB8AC3E}">
        <p14:creationId xmlns:p14="http://schemas.microsoft.com/office/powerpoint/2010/main" val="1346383737"/>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CBD68-9F0C-F8FD-B2F9-F10F481DF62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2DC14E6-7725-0840-1443-63F8511F6C93}"/>
              </a:ext>
            </a:extLst>
          </p:cNvPr>
          <p:cNvSpPr>
            <a:spLocks noGrp="1"/>
          </p:cNvSpPr>
          <p:nvPr>
            <p:ph type="title"/>
          </p:nvPr>
        </p:nvSpPr>
        <p:spPr>
          <a:xfrm>
            <a:off x="609600" y="2939635"/>
            <a:ext cx="10972800" cy="978729"/>
          </a:xfrm>
        </p:spPr>
        <p:txBody>
          <a:bodyPr/>
          <a:lstStyle/>
          <a:p>
            <a:r>
              <a:rPr lang="en-US" dirty="0"/>
              <a:t>Demo</a:t>
            </a:r>
          </a:p>
        </p:txBody>
      </p:sp>
    </p:spTree>
    <p:extLst>
      <p:ext uri="{BB962C8B-B14F-4D97-AF65-F5344CB8AC3E}">
        <p14:creationId xmlns:p14="http://schemas.microsoft.com/office/powerpoint/2010/main" val="276789633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5C5D2-9EA4-A0AD-A205-EBA39FB4C44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943E7B5-E7BC-E0CE-8ED7-DB498912F0DB}"/>
              </a:ext>
            </a:extLst>
          </p:cNvPr>
          <p:cNvSpPr>
            <a:spLocks noGrp="1"/>
          </p:cNvSpPr>
          <p:nvPr>
            <p:ph type="title"/>
          </p:nvPr>
        </p:nvSpPr>
        <p:spPr>
          <a:xfrm>
            <a:off x="609600" y="2939635"/>
            <a:ext cx="10972800" cy="978729"/>
          </a:xfrm>
        </p:spPr>
        <p:txBody>
          <a:bodyPr/>
          <a:lstStyle/>
          <a:p>
            <a:r>
              <a:rPr lang="en-US" dirty="0"/>
              <a:t>Analysts (Then)</a:t>
            </a:r>
          </a:p>
        </p:txBody>
      </p:sp>
    </p:spTree>
    <p:extLst>
      <p:ext uri="{BB962C8B-B14F-4D97-AF65-F5344CB8AC3E}">
        <p14:creationId xmlns:p14="http://schemas.microsoft.com/office/powerpoint/2010/main" val="4170858985"/>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83FEC-8904-F675-D655-57AE3E8E467C}"/>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8EA27E5-4D87-1E93-F6C7-68FDF2873BC9}"/>
              </a:ext>
            </a:extLst>
          </p:cNvPr>
          <p:cNvSpPr>
            <a:spLocks noGrp="1"/>
          </p:cNvSpPr>
          <p:nvPr>
            <p:ph idx="1"/>
          </p:nvPr>
        </p:nvSpPr>
        <p:spPr>
          <a:xfrm>
            <a:off x="609600" y="0"/>
            <a:ext cx="10972800" cy="6515100"/>
          </a:xfrm>
        </p:spPr>
        <p:txBody>
          <a:bodyPr/>
          <a:lstStyle/>
          <a:p>
            <a:pPr lvl="3"/>
            <a:r>
              <a:rPr lang="en-US" sz="1600" dirty="0"/>
              <a:t>sheet </a:t>
            </a:r>
            <a:r>
              <a:rPr lang="en-US" sz="1600" dirty="0" err="1"/>
              <a:t>mini_image_size</a:t>
            </a:r>
            <a:r>
              <a:rPr lang="en-US" sz="1600" dirty="0"/>
              <a:t> {</a:t>
            </a:r>
          </a:p>
          <a:p>
            <a:pPr lvl="3"/>
            <a:r>
              <a:rPr lang="en-US" sz="1600" dirty="0"/>
              <a:t> input:</a:t>
            </a:r>
          </a:p>
          <a:p>
            <a:pPr lvl="3"/>
            <a:r>
              <a:rPr lang="en-US" sz="1600" dirty="0"/>
              <a:t>    </a:t>
            </a:r>
            <a:r>
              <a:rPr lang="en-US" sz="1600" dirty="0" err="1"/>
              <a:t>original_width</a:t>
            </a:r>
            <a:r>
              <a:rPr lang="en-US" sz="1600" dirty="0"/>
              <a:t>       : 5 * 300;</a:t>
            </a:r>
          </a:p>
          <a:p>
            <a:pPr lvl="3"/>
            <a:r>
              <a:rPr lang="en-US" sz="1600" dirty="0"/>
              <a:t>    </a:t>
            </a:r>
            <a:r>
              <a:rPr lang="en-US" sz="1600" dirty="0" err="1"/>
              <a:t>original_height</a:t>
            </a:r>
            <a:r>
              <a:rPr lang="en-US" sz="1600" dirty="0"/>
              <a:t>      : 7 * 300;</a:t>
            </a:r>
          </a:p>
          <a:p>
            <a:pPr lvl="3"/>
            <a:r>
              <a:rPr lang="en-US" sz="1600" dirty="0"/>
              <a:t> interface:</a:t>
            </a:r>
          </a:p>
          <a:p>
            <a:pPr lvl="3"/>
            <a:r>
              <a:rPr lang="en-US" sz="1600" dirty="0"/>
              <a:t>    constrain           : true;</a:t>
            </a:r>
          </a:p>
          <a:p>
            <a:pPr lvl="3"/>
            <a:r>
              <a:rPr lang="en-US" sz="1600" dirty="0"/>
              <a:t>    </a:t>
            </a:r>
            <a:r>
              <a:rPr lang="en-US" sz="1600" dirty="0" err="1"/>
              <a:t>width_pixels</a:t>
            </a:r>
            <a:r>
              <a:rPr lang="en-US" sz="1600" dirty="0"/>
              <a:t>        : </a:t>
            </a:r>
            <a:r>
              <a:rPr lang="en-US" sz="1600" dirty="0" err="1"/>
              <a:t>original_width</a:t>
            </a:r>
            <a:r>
              <a:rPr lang="en-US" sz="1600" dirty="0"/>
              <a:t>     &lt;== round(</a:t>
            </a:r>
            <a:r>
              <a:rPr lang="en-US" sz="1600" dirty="0" err="1"/>
              <a:t>width_pixels</a:t>
            </a:r>
            <a:r>
              <a:rPr lang="en-US" sz="1600" dirty="0"/>
              <a:t>);</a:t>
            </a:r>
          </a:p>
          <a:p>
            <a:pPr lvl="3"/>
            <a:r>
              <a:rPr lang="en-US" sz="1600" dirty="0"/>
              <a:t>    </a:t>
            </a:r>
            <a:r>
              <a:rPr lang="en-US" sz="1600" dirty="0" err="1"/>
              <a:t>height_pixels</a:t>
            </a:r>
            <a:r>
              <a:rPr lang="en-US" sz="1600" dirty="0"/>
              <a:t>       : </a:t>
            </a:r>
            <a:r>
              <a:rPr lang="en-US" sz="1600" dirty="0" err="1"/>
              <a:t>original_height</a:t>
            </a:r>
            <a:r>
              <a:rPr lang="en-US" sz="1600" dirty="0"/>
              <a:t>    &lt;== round(</a:t>
            </a:r>
            <a:r>
              <a:rPr lang="en-US" sz="1600" dirty="0" err="1"/>
              <a:t>height_pixels</a:t>
            </a:r>
            <a:r>
              <a:rPr lang="en-US" sz="1600" dirty="0"/>
              <a:t>);</a:t>
            </a:r>
          </a:p>
          <a:p>
            <a:pPr lvl="3"/>
            <a:r>
              <a:rPr lang="en-US" sz="1600" dirty="0"/>
              <a:t>    </a:t>
            </a:r>
            <a:r>
              <a:rPr lang="en-US" sz="1600" dirty="0" err="1"/>
              <a:t>width_percent</a:t>
            </a:r>
            <a:r>
              <a:rPr lang="en-US" sz="1600" dirty="0"/>
              <a:t>;</a:t>
            </a:r>
          </a:p>
          <a:p>
            <a:pPr lvl="3"/>
            <a:r>
              <a:rPr lang="en-US" sz="1600" dirty="0"/>
              <a:t>    </a:t>
            </a:r>
            <a:r>
              <a:rPr lang="en-US" sz="1600" dirty="0" err="1"/>
              <a:t>height_percent</a:t>
            </a:r>
            <a:r>
              <a:rPr lang="en-US" sz="1600" dirty="0"/>
              <a:t>;</a:t>
            </a:r>
          </a:p>
          <a:p>
            <a:pPr lvl="3"/>
            <a:r>
              <a:rPr lang="en-US" sz="1600" dirty="0"/>
              <a:t> logic:</a:t>
            </a:r>
          </a:p>
          <a:p>
            <a:pPr lvl="3"/>
            <a:r>
              <a:rPr lang="en-US" sz="1600" dirty="0"/>
              <a:t>    relate {</a:t>
            </a:r>
          </a:p>
          <a:p>
            <a:pPr lvl="3"/>
            <a:r>
              <a:rPr lang="en-US" sz="1600" dirty="0"/>
              <a:t>        </a:t>
            </a:r>
            <a:r>
              <a:rPr lang="en-US" sz="1600" dirty="0" err="1"/>
              <a:t>width_pixels</a:t>
            </a:r>
            <a:r>
              <a:rPr lang="en-US" sz="1600" dirty="0"/>
              <a:t>    &lt;== round(</a:t>
            </a:r>
            <a:r>
              <a:rPr lang="en-US" sz="1600" dirty="0" err="1"/>
              <a:t>width_percent</a:t>
            </a:r>
            <a:r>
              <a:rPr lang="en-US" sz="1600" dirty="0"/>
              <a:t> * </a:t>
            </a:r>
            <a:r>
              <a:rPr lang="en-US" sz="1600" dirty="0" err="1"/>
              <a:t>original_width</a:t>
            </a:r>
            <a:r>
              <a:rPr lang="en-US" sz="1600" dirty="0"/>
              <a:t> / 100);</a:t>
            </a:r>
          </a:p>
          <a:p>
            <a:pPr lvl="3"/>
            <a:r>
              <a:rPr lang="en-US" sz="1600" dirty="0"/>
              <a:t>        </a:t>
            </a:r>
            <a:r>
              <a:rPr lang="en-US" sz="1600" dirty="0" err="1"/>
              <a:t>width_percent</a:t>
            </a:r>
            <a:r>
              <a:rPr lang="en-US" sz="1600" dirty="0"/>
              <a:t>   &lt;== </a:t>
            </a:r>
            <a:r>
              <a:rPr lang="en-US" sz="1600" dirty="0" err="1"/>
              <a:t>width_pixels</a:t>
            </a:r>
            <a:r>
              <a:rPr lang="en-US" sz="1600" dirty="0"/>
              <a:t> * 100 / </a:t>
            </a:r>
            <a:r>
              <a:rPr lang="en-US" sz="1600" dirty="0" err="1"/>
              <a:t>original_width</a:t>
            </a:r>
            <a:r>
              <a:rPr lang="en-US" sz="1600" dirty="0"/>
              <a:t>;</a:t>
            </a:r>
          </a:p>
          <a:p>
            <a:pPr lvl="3"/>
            <a:r>
              <a:rPr lang="en-US" sz="1600" dirty="0"/>
              <a:t>    }</a:t>
            </a:r>
          </a:p>
          <a:p>
            <a:pPr lvl="3"/>
            <a:r>
              <a:rPr lang="en-US" sz="1600" dirty="0"/>
              <a:t>    relate {</a:t>
            </a:r>
          </a:p>
          <a:p>
            <a:pPr lvl="3"/>
            <a:r>
              <a:rPr lang="en-US" sz="1600" dirty="0"/>
              <a:t>        </a:t>
            </a:r>
            <a:r>
              <a:rPr lang="en-US" sz="1600" dirty="0" err="1"/>
              <a:t>height_pixels</a:t>
            </a:r>
            <a:r>
              <a:rPr lang="en-US" sz="1600" dirty="0"/>
              <a:t>   &lt;== round(</a:t>
            </a:r>
            <a:r>
              <a:rPr lang="en-US" sz="1600" dirty="0" err="1"/>
              <a:t>height_percent</a:t>
            </a:r>
            <a:r>
              <a:rPr lang="en-US" sz="1600" dirty="0"/>
              <a:t> * </a:t>
            </a:r>
            <a:r>
              <a:rPr lang="en-US" sz="1600" dirty="0" err="1"/>
              <a:t>original_height</a:t>
            </a:r>
            <a:r>
              <a:rPr lang="en-US" sz="1600" dirty="0"/>
              <a:t> / 100);</a:t>
            </a:r>
          </a:p>
          <a:p>
            <a:pPr lvl="3"/>
            <a:r>
              <a:rPr lang="en-US" sz="1600" dirty="0"/>
              <a:t>        </a:t>
            </a:r>
            <a:r>
              <a:rPr lang="en-US" sz="1600" dirty="0" err="1"/>
              <a:t>height_percent</a:t>
            </a:r>
            <a:r>
              <a:rPr lang="en-US" sz="1600" dirty="0"/>
              <a:t>  &lt;== </a:t>
            </a:r>
            <a:r>
              <a:rPr lang="en-US" sz="1600" dirty="0" err="1"/>
              <a:t>height_pixels</a:t>
            </a:r>
            <a:r>
              <a:rPr lang="en-US" sz="1600" dirty="0"/>
              <a:t> * 100 / </a:t>
            </a:r>
            <a:r>
              <a:rPr lang="en-US" sz="1600" dirty="0" err="1"/>
              <a:t>original_height</a:t>
            </a:r>
            <a:r>
              <a:rPr lang="en-US" sz="1600" dirty="0"/>
              <a:t>;</a:t>
            </a:r>
          </a:p>
          <a:p>
            <a:pPr lvl="3"/>
            <a:r>
              <a:rPr lang="en-US" sz="1600" dirty="0"/>
              <a:t>    }</a:t>
            </a:r>
          </a:p>
          <a:p>
            <a:pPr lvl="3"/>
            <a:r>
              <a:rPr lang="en-US" sz="1600" dirty="0"/>
              <a:t>    when (constrain) relate {</a:t>
            </a:r>
          </a:p>
          <a:p>
            <a:pPr lvl="3"/>
            <a:r>
              <a:rPr lang="en-US" sz="1600" dirty="0"/>
              <a:t>        </a:t>
            </a:r>
            <a:r>
              <a:rPr lang="en-US" sz="1600" dirty="0" err="1"/>
              <a:t>width_percent</a:t>
            </a:r>
            <a:r>
              <a:rPr lang="en-US" sz="1600" dirty="0"/>
              <a:t>   &lt;== </a:t>
            </a:r>
            <a:r>
              <a:rPr lang="en-US" sz="1600" dirty="0" err="1"/>
              <a:t>height_percent</a:t>
            </a:r>
            <a:r>
              <a:rPr lang="en-US" sz="1600" dirty="0"/>
              <a:t>;</a:t>
            </a:r>
          </a:p>
          <a:p>
            <a:pPr lvl="3"/>
            <a:r>
              <a:rPr lang="en-US" sz="1600" dirty="0"/>
              <a:t>        </a:t>
            </a:r>
            <a:r>
              <a:rPr lang="en-US" sz="1600" dirty="0" err="1"/>
              <a:t>height_percent</a:t>
            </a:r>
            <a:r>
              <a:rPr lang="en-US" sz="1600" dirty="0"/>
              <a:t>  &lt;== </a:t>
            </a:r>
            <a:r>
              <a:rPr lang="en-US" sz="1600" dirty="0" err="1"/>
              <a:t>width_percent</a:t>
            </a:r>
            <a:r>
              <a:rPr lang="en-US" sz="1600" dirty="0"/>
              <a:t>;</a:t>
            </a:r>
          </a:p>
          <a:p>
            <a:pPr lvl="3"/>
            <a:r>
              <a:rPr lang="en-US" sz="1600" dirty="0"/>
              <a:t>    }</a:t>
            </a:r>
          </a:p>
          <a:p>
            <a:pPr lvl="3"/>
            <a:r>
              <a:rPr lang="en-US" sz="1600" dirty="0"/>
              <a:t> output:</a:t>
            </a:r>
          </a:p>
          <a:p>
            <a:pPr lvl="3"/>
            <a:r>
              <a:rPr lang="en-US" sz="1600" dirty="0"/>
              <a:t>    result &lt;== { height: </a:t>
            </a:r>
            <a:r>
              <a:rPr lang="en-US" sz="1600" dirty="0" err="1"/>
              <a:t>height_pixels</a:t>
            </a:r>
            <a:r>
              <a:rPr lang="en-US" sz="1600" dirty="0"/>
              <a:t>, width: </a:t>
            </a:r>
            <a:r>
              <a:rPr lang="en-US" sz="1600" dirty="0" err="1"/>
              <a:t>width_pixels</a:t>
            </a:r>
            <a:r>
              <a:rPr lang="en-US" sz="1600" dirty="0"/>
              <a:t> };</a:t>
            </a:r>
          </a:p>
          <a:p>
            <a:pPr lvl="3"/>
            <a:r>
              <a:rPr lang="en-US" sz="1600" dirty="0"/>
              <a:t>}</a:t>
            </a:r>
          </a:p>
        </p:txBody>
      </p:sp>
    </p:spTree>
    <p:extLst>
      <p:ext uri="{BB962C8B-B14F-4D97-AF65-F5344CB8AC3E}">
        <p14:creationId xmlns:p14="http://schemas.microsoft.com/office/powerpoint/2010/main" val="2572482972"/>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7E347-D468-C7F0-A481-6A0A92F98B5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852457E-9835-9EC8-F7B8-2EB0D4A691C9}"/>
              </a:ext>
            </a:extLst>
          </p:cNvPr>
          <p:cNvSpPr>
            <a:spLocks noGrp="1"/>
          </p:cNvSpPr>
          <p:nvPr>
            <p:ph type="title"/>
          </p:nvPr>
        </p:nvSpPr>
        <p:spPr>
          <a:xfrm>
            <a:off x="609600" y="264085"/>
            <a:ext cx="10972800" cy="946389"/>
          </a:xfrm>
        </p:spPr>
        <p:txBody>
          <a:bodyPr/>
          <a:lstStyle/>
          <a:p>
            <a:r>
              <a:rPr lang="en-US" dirty="0"/>
              <a:t>A Declarative Form</a:t>
            </a:r>
          </a:p>
        </p:txBody>
      </p:sp>
      <p:sp>
        <p:nvSpPr>
          <p:cNvPr id="4" name="Content Placeholder 3">
            <a:extLst>
              <a:ext uri="{FF2B5EF4-FFF2-40B4-BE49-F238E27FC236}">
                <a16:creationId xmlns:a16="http://schemas.microsoft.com/office/drawing/2014/main" id="{9655CB9F-9C1B-E43D-89ED-A492F1D2E3B3}"/>
              </a:ext>
            </a:extLst>
          </p:cNvPr>
          <p:cNvSpPr>
            <a:spLocks noGrp="1"/>
          </p:cNvSpPr>
          <p:nvPr>
            <p:ph idx="1"/>
          </p:nvPr>
        </p:nvSpPr>
        <p:spPr>
          <a:xfrm>
            <a:off x="609600" y="1334324"/>
            <a:ext cx="10972800" cy="4992624"/>
          </a:xfrm>
        </p:spPr>
        <p:txBody>
          <a:bodyPr/>
          <a:lstStyle/>
          <a:p>
            <a:pPr lvl="3"/>
            <a:r>
              <a:rPr lang="en-US" dirty="0"/>
              <a:t>sheet </a:t>
            </a:r>
            <a:r>
              <a:rPr lang="en-US" dirty="0" err="1"/>
              <a:t>mini_image_size</a:t>
            </a:r>
            <a:r>
              <a:rPr lang="en-US" dirty="0"/>
              <a:t>(size: (</a:t>
            </a:r>
            <a:r>
              <a:rPr lang="en-US" dirty="0" err="1"/>
              <a:t>usize</a:t>
            </a:r>
            <a:r>
              <a:rPr lang="en-US" dirty="0"/>
              <a:t>, </a:t>
            </a:r>
            <a:r>
              <a:rPr lang="en-US" dirty="0" err="1"/>
              <a:t>usize</a:t>
            </a:r>
            <a:r>
              <a:rPr lang="en-US" dirty="0"/>
              <a:t>)) {</a:t>
            </a:r>
          </a:p>
          <a:p>
            <a:pPr lvl="3"/>
            <a:r>
              <a:rPr lang="en-US" dirty="0"/>
              <a:t>  var </a:t>
            </a:r>
            <a:r>
              <a:rPr lang="en-US" dirty="0" err="1"/>
              <a:t>constrain_aspect_ratio</a:t>
            </a:r>
            <a:r>
              <a:rPr lang="en-US" dirty="0"/>
              <a:t>: bool = true</a:t>
            </a:r>
          </a:p>
          <a:p>
            <a:pPr lvl="3"/>
            <a:r>
              <a:rPr lang="en-US" dirty="0"/>
              <a:t>  var </a:t>
            </a:r>
            <a:r>
              <a:rPr lang="en-US" dirty="0" err="1"/>
              <a:t>pixel_size</a:t>
            </a:r>
            <a:r>
              <a:rPr lang="en-US" dirty="0"/>
              <a:t>: (</a:t>
            </a:r>
            <a:r>
              <a:rPr lang="en-US" dirty="0" err="1"/>
              <a:t>usize</a:t>
            </a:r>
            <a:r>
              <a:rPr lang="en-US" dirty="0"/>
              <a:t>, </a:t>
            </a:r>
            <a:r>
              <a:rPr lang="en-US" dirty="0" err="1"/>
              <a:t>usize</a:t>
            </a:r>
            <a:r>
              <a:rPr lang="en-US" dirty="0"/>
              <a:t>) = size</a:t>
            </a:r>
          </a:p>
          <a:p>
            <a:pPr lvl="3"/>
            <a:r>
              <a:rPr lang="en-US" dirty="0"/>
              <a:t>  var percent: (f64, f64)</a:t>
            </a:r>
          </a:p>
          <a:p>
            <a:pPr lvl="3"/>
            <a:endParaRPr lang="en-US" dirty="0"/>
          </a:p>
          <a:p>
            <a:pPr lvl="3"/>
            <a:r>
              <a:rPr lang="en-US" dirty="0"/>
              <a:t>maintains:</a:t>
            </a:r>
          </a:p>
          <a:p>
            <a:pPr lvl="3"/>
            <a:r>
              <a:rPr lang="en-US" dirty="0"/>
              <a:t>  pixel_size.0 == round(percent.0 * size.0 / 100.0)</a:t>
            </a:r>
          </a:p>
          <a:p>
            <a:pPr lvl="3"/>
            <a:r>
              <a:rPr lang="en-US" dirty="0"/>
              <a:t>  pixel_size.1 == round(percent.1 * size.1 / 100.0)</a:t>
            </a:r>
          </a:p>
          <a:p>
            <a:pPr lvl="3"/>
            <a:endParaRPr lang="en-US" dirty="0"/>
          </a:p>
          <a:p>
            <a:pPr lvl="3"/>
            <a:r>
              <a:rPr lang="en-US" dirty="0"/>
              <a:t>  when </a:t>
            </a:r>
            <a:r>
              <a:rPr lang="en-US" dirty="0" err="1"/>
              <a:t>constrain_aspect_ratio</a:t>
            </a:r>
            <a:r>
              <a:rPr lang="en-US" dirty="0"/>
              <a:t> {</a:t>
            </a:r>
          </a:p>
          <a:p>
            <a:pPr lvl="3"/>
            <a:r>
              <a:rPr lang="en-US" dirty="0"/>
              <a:t>	percent.0 == percent.1</a:t>
            </a:r>
          </a:p>
          <a:p>
            <a:pPr lvl="3"/>
            <a:r>
              <a:rPr lang="en-US" dirty="0"/>
              <a:t>  }</a:t>
            </a:r>
          </a:p>
          <a:p>
            <a:pPr lvl="3"/>
            <a:r>
              <a:rPr lang="en-US" dirty="0"/>
              <a:t>}</a:t>
            </a:r>
          </a:p>
        </p:txBody>
      </p:sp>
    </p:spTree>
    <p:extLst>
      <p:ext uri="{BB962C8B-B14F-4D97-AF65-F5344CB8AC3E}">
        <p14:creationId xmlns:p14="http://schemas.microsoft.com/office/powerpoint/2010/main" val="2290133817"/>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577DF-78B5-65D7-5853-E8A189A81E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31CDD0-10DB-EC1A-BD56-F8C6018604CB}"/>
              </a:ext>
            </a:extLst>
          </p:cNvPr>
          <p:cNvSpPr>
            <a:spLocks noGrp="1"/>
          </p:cNvSpPr>
          <p:nvPr>
            <p:ph type="title"/>
          </p:nvPr>
        </p:nvSpPr>
        <p:spPr/>
        <p:txBody>
          <a:bodyPr/>
          <a:lstStyle/>
          <a:p>
            <a:r>
              <a:rPr lang="en-US" dirty="0"/>
              <a:t>Imperative Solution to Mini Image Size</a:t>
            </a:r>
          </a:p>
        </p:txBody>
      </p:sp>
      <p:pic>
        <p:nvPicPr>
          <p:cNvPr id="5" name="Picture 4">
            <a:extLst>
              <a:ext uri="{FF2B5EF4-FFF2-40B4-BE49-F238E27FC236}">
                <a16:creationId xmlns:a16="http://schemas.microsoft.com/office/drawing/2014/main" id="{F6A0A918-81BA-89D2-D474-3BB373E149B1}"/>
              </a:ext>
            </a:extLst>
          </p:cNvPr>
          <p:cNvPicPr>
            <a:picLocks noChangeAspect="1"/>
          </p:cNvPicPr>
          <p:nvPr/>
        </p:nvPicPr>
        <p:blipFill>
          <a:blip r:embed="rId3"/>
          <a:stretch>
            <a:fillRect/>
          </a:stretch>
        </p:blipFill>
        <p:spPr>
          <a:xfrm>
            <a:off x="2468724" y="1013852"/>
            <a:ext cx="7254551" cy="5580063"/>
          </a:xfrm>
          <a:prstGeom prst="rect">
            <a:avLst/>
          </a:prstGeom>
        </p:spPr>
      </p:pic>
    </p:spTree>
    <p:extLst>
      <p:ext uri="{BB962C8B-B14F-4D97-AF65-F5344CB8AC3E}">
        <p14:creationId xmlns:p14="http://schemas.microsoft.com/office/powerpoint/2010/main" val="1162804835"/>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73603-3788-C2A1-601B-2D246581A11F}"/>
              </a:ext>
            </a:extLst>
          </p:cNvPr>
          <p:cNvSpPr>
            <a:spLocks noGrp="1"/>
          </p:cNvSpPr>
          <p:nvPr>
            <p:ph type="title"/>
          </p:nvPr>
        </p:nvSpPr>
        <p:spPr/>
        <p:txBody>
          <a:bodyPr/>
          <a:lstStyle/>
          <a:p>
            <a:r>
              <a:rPr lang="en-US" dirty="0"/>
              <a:t>Structure of Mini Image Size</a:t>
            </a:r>
          </a:p>
        </p:txBody>
      </p:sp>
      <p:pic>
        <p:nvPicPr>
          <p:cNvPr id="4" name="Picture 3">
            <a:extLst>
              <a:ext uri="{FF2B5EF4-FFF2-40B4-BE49-F238E27FC236}">
                <a16:creationId xmlns:a16="http://schemas.microsoft.com/office/drawing/2014/main" id="{C0A57EF6-8FBE-3FE7-9A0D-0B1C3F9CE374}"/>
              </a:ext>
            </a:extLst>
          </p:cNvPr>
          <p:cNvPicPr>
            <a:picLocks noChangeAspect="1"/>
          </p:cNvPicPr>
          <p:nvPr/>
        </p:nvPicPr>
        <p:blipFill>
          <a:blip r:embed="rId3"/>
          <a:stretch>
            <a:fillRect/>
          </a:stretch>
        </p:blipFill>
        <p:spPr>
          <a:xfrm>
            <a:off x="1193940" y="1210474"/>
            <a:ext cx="9804120" cy="5124532"/>
          </a:xfrm>
          <a:prstGeom prst="rect">
            <a:avLst/>
          </a:prstGeom>
        </p:spPr>
      </p:pic>
    </p:spTree>
    <p:extLst>
      <p:ext uri="{BB962C8B-B14F-4D97-AF65-F5344CB8AC3E}">
        <p14:creationId xmlns:p14="http://schemas.microsoft.com/office/powerpoint/2010/main" val="2328757117"/>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A05BA-BD70-26B8-7DEB-7AAE378199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24C9B9-DB67-7AB6-C6C3-5CCC7E9931E5}"/>
              </a:ext>
            </a:extLst>
          </p:cNvPr>
          <p:cNvSpPr>
            <a:spLocks noGrp="1"/>
          </p:cNvSpPr>
          <p:nvPr>
            <p:ph type="title"/>
          </p:nvPr>
        </p:nvSpPr>
        <p:spPr/>
        <p:txBody>
          <a:bodyPr/>
          <a:lstStyle/>
          <a:p>
            <a:r>
              <a:rPr lang="en-US" dirty="0"/>
              <a:t>Future of Software Development (2006 - restated)</a:t>
            </a:r>
          </a:p>
        </p:txBody>
      </p:sp>
      <p:sp>
        <p:nvSpPr>
          <p:cNvPr id="3" name="Content Placeholder 2">
            <a:extLst>
              <a:ext uri="{FF2B5EF4-FFF2-40B4-BE49-F238E27FC236}">
                <a16:creationId xmlns:a16="http://schemas.microsoft.com/office/drawing/2014/main" id="{6A80CE04-82FC-91B4-EE77-979123677504}"/>
              </a:ext>
            </a:extLst>
          </p:cNvPr>
          <p:cNvSpPr>
            <a:spLocks noGrp="1"/>
          </p:cNvSpPr>
          <p:nvPr>
            <p:ph idx="1"/>
          </p:nvPr>
        </p:nvSpPr>
        <p:spPr/>
        <p:txBody>
          <a:bodyPr/>
          <a:lstStyle/>
          <a:p>
            <a:r>
              <a:rPr lang="en-US" dirty="0"/>
              <a:t>Extend the ideas of generic programming to more domains</a:t>
            </a:r>
          </a:p>
          <a:p>
            <a:r>
              <a:rPr lang="en-US" dirty="0"/>
              <a:t>Extend generic programming to apply to runtime polymorphism</a:t>
            </a:r>
          </a:p>
          <a:p>
            <a:r>
              <a:rPr lang="en-US" dirty="0"/>
              <a:t>Formally describe software behavior by expressing the structure and constraints of the system</a:t>
            </a:r>
          </a:p>
        </p:txBody>
      </p:sp>
    </p:spTree>
    <p:extLst>
      <p:ext uri="{BB962C8B-B14F-4D97-AF65-F5344CB8AC3E}">
        <p14:creationId xmlns:p14="http://schemas.microsoft.com/office/powerpoint/2010/main" val="1351011837"/>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1D860-EB0D-4237-BD72-C9E14436B0C6}"/>
              </a:ext>
            </a:extLst>
          </p:cNvPr>
          <p:cNvSpPr>
            <a:spLocks noGrp="1"/>
          </p:cNvSpPr>
          <p:nvPr>
            <p:ph type="title"/>
          </p:nvPr>
        </p:nvSpPr>
        <p:spPr/>
        <p:txBody>
          <a:bodyPr/>
          <a:lstStyle/>
          <a:p>
            <a:r>
              <a:rPr lang="en-US" dirty="0"/>
              <a:t>References for Property Models</a:t>
            </a:r>
          </a:p>
        </p:txBody>
      </p:sp>
      <p:sp>
        <p:nvSpPr>
          <p:cNvPr id="3" name="Content Placeholder 2">
            <a:extLst>
              <a:ext uri="{FF2B5EF4-FFF2-40B4-BE49-F238E27FC236}">
                <a16:creationId xmlns:a16="http://schemas.microsoft.com/office/drawing/2014/main" id="{C53C8607-0C35-34DD-EED5-200658F35547}"/>
              </a:ext>
            </a:extLst>
          </p:cNvPr>
          <p:cNvSpPr>
            <a:spLocks noGrp="1"/>
          </p:cNvSpPr>
          <p:nvPr>
            <p:ph idx="1"/>
          </p:nvPr>
        </p:nvSpPr>
        <p:spPr/>
        <p:txBody>
          <a:bodyPr/>
          <a:lstStyle/>
          <a:p>
            <a:r>
              <a:rPr lang="en-US" dirty="0"/>
              <a:t>Property models</a:t>
            </a:r>
          </a:p>
          <a:p>
            <a:pPr lvl="1"/>
            <a:r>
              <a:rPr lang="en-US" i="1" dirty="0"/>
              <a:t>Generating Reactive Programs for Graphical User Interfaces from Multi-way Dataflow Constraint Systems</a:t>
            </a:r>
            <a:r>
              <a:rPr lang="en-US" dirty="0"/>
              <a:t> (2016),</a:t>
            </a:r>
            <a:br>
              <a:rPr lang="en-US" i="1" dirty="0"/>
            </a:br>
            <a:r>
              <a:rPr lang="en-US" dirty="0"/>
              <a:t>Foust G, Järvi J, Parent S</a:t>
            </a:r>
          </a:p>
          <a:p>
            <a:pPr lvl="1"/>
            <a:r>
              <a:rPr lang="en-US" i="1" dirty="0"/>
              <a:t>Specializing Planners for Hierarchical Multi-way Dataflow Constraint Systems </a:t>
            </a:r>
            <a:r>
              <a:rPr lang="en-US" dirty="0"/>
              <a:t>(2015), Järvi J, Foust G, </a:t>
            </a:r>
            <a:r>
              <a:rPr lang="en-US" dirty="0" err="1"/>
              <a:t>Haveraaen</a:t>
            </a:r>
            <a:r>
              <a:rPr lang="en-US" dirty="0"/>
              <a:t> M</a:t>
            </a:r>
          </a:p>
          <a:p>
            <a:pPr lvl="1"/>
            <a:r>
              <a:rPr lang="en-US" i="1" dirty="0" err="1"/>
              <a:t>HotDrink</a:t>
            </a:r>
            <a:r>
              <a:rPr lang="en-US" dirty="0"/>
              <a:t> A Library for Web User Interfaces (2013), Freeman J, Järvi J, Foust G</a:t>
            </a:r>
          </a:p>
          <a:p>
            <a:pPr lvl="1"/>
            <a:r>
              <a:rPr lang="en-US" i="1" dirty="0"/>
              <a:t>Helping Programmers Help Users </a:t>
            </a:r>
            <a:r>
              <a:rPr lang="en-US" dirty="0"/>
              <a:t>(2012), Freeman J, Järvi J, Kim W, Marcus M, Parent S</a:t>
            </a:r>
          </a:p>
        </p:txBody>
      </p:sp>
    </p:spTree>
    <p:extLst>
      <p:ext uri="{BB962C8B-B14F-4D97-AF65-F5344CB8AC3E}">
        <p14:creationId xmlns:p14="http://schemas.microsoft.com/office/powerpoint/2010/main" val="1876238863"/>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92E6E-9072-AD56-4E80-E76C7F15AC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72C861-DF7A-E7F8-0E8B-80ED1820FAF4}"/>
              </a:ext>
            </a:extLst>
          </p:cNvPr>
          <p:cNvSpPr>
            <a:spLocks noGrp="1"/>
          </p:cNvSpPr>
          <p:nvPr>
            <p:ph type="title"/>
          </p:nvPr>
        </p:nvSpPr>
        <p:spPr/>
        <p:txBody>
          <a:bodyPr/>
          <a:lstStyle/>
          <a:p>
            <a:r>
              <a:rPr lang="en-US" dirty="0"/>
              <a:t>Related Work</a:t>
            </a:r>
          </a:p>
        </p:txBody>
      </p:sp>
      <p:sp>
        <p:nvSpPr>
          <p:cNvPr id="3" name="Content Placeholder 2">
            <a:extLst>
              <a:ext uri="{FF2B5EF4-FFF2-40B4-BE49-F238E27FC236}">
                <a16:creationId xmlns:a16="http://schemas.microsoft.com/office/drawing/2014/main" id="{32638CC4-DF20-E4B2-7EE9-14ECF4E47099}"/>
              </a:ext>
            </a:extLst>
          </p:cNvPr>
          <p:cNvSpPr>
            <a:spLocks noGrp="1"/>
          </p:cNvSpPr>
          <p:nvPr>
            <p:ph idx="1"/>
          </p:nvPr>
        </p:nvSpPr>
        <p:spPr/>
        <p:txBody>
          <a:bodyPr/>
          <a:lstStyle/>
          <a:p>
            <a:r>
              <a:rPr lang="en-US" dirty="0"/>
              <a:t>Selections</a:t>
            </a:r>
          </a:p>
          <a:p>
            <a:pPr lvl="1"/>
            <a:r>
              <a:rPr lang="en-US" dirty="0"/>
              <a:t>One Way to Select Many (2016), Jaakko Järvi, Sean Parent</a:t>
            </a:r>
          </a:p>
          <a:p>
            <a:r>
              <a:rPr lang="en-US" dirty="0"/>
              <a:t>Collection models</a:t>
            </a:r>
          </a:p>
          <a:p>
            <a:pPr lvl="1"/>
            <a:r>
              <a:rPr lang="en-US" i="1" dirty="0"/>
              <a:t>Containers for GUI Models </a:t>
            </a:r>
            <a:r>
              <a:rPr lang="en-US" dirty="0"/>
              <a:t>(2024), </a:t>
            </a:r>
            <a:br>
              <a:rPr lang="en-US" dirty="0"/>
            </a:br>
            <a:r>
              <a:rPr lang="en-US" dirty="0"/>
              <a:t>Stokke, Knut Anders; Barash, Mikhail; Järvi, Jaakko; Stenholm, Elisabeth; Robbestad </a:t>
            </a:r>
            <a:r>
              <a:rPr lang="en-US" dirty="0" err="1"/>
              <a:t>Gylterud</a:t>
            </a:r>
            <a:r>
              <a:rPr lang="en-US" dirty="0"/>
              <a:t>, Håkon</a:t>
            </a:r>
          </a:p>
          <a:p>
            <a:pPr lvl="1"/>
            <a:r>
              <a:rPr lang="en-US" i="1" dirty="0"/>
              <a:t>The Ultimate GUI Framework: Are We There Yet? </a:t>
            </a:r>
            <a:r>
              <a:rPr lang="en-US" dirty="0"/>
              <a:t>(2023), Stokke Knut Anders, Barash Mikhail, Järvi Jaakko</a:t>
            </a:r>
          </a:p>
          <a:p>
            <a:pPr lvl="1"/>
            <a:r>
              <a:rPr lang="en-US" i="1" dirty="0"/>
              <a:t>A domain-specific language for structure manipulation in constraint system-based GUIs </a:t>
            </a:r>
            <a:r>
              <a:rPr lang="en-US" dirty="0"/>
              <a:t>(2023),</a:t>
            </a:r>
            <a:br>
              <a:rPr lang="en-US" dirty="0"/>
            </a:br>
            <a:r>
              <a:rPr lang="en-US" dirty="0"/>
              <a:t>Stokke Knut Anders, Barash Mikhail, Järvi Jaakko</a:t>
            </a:r>
          </a:p>
          <a:p>
            <a:pPr lvl="1"/>
            <a:r>
              <a:rPr lang="en-US" i="1" dirty="0"/>
              <a:t>Towards Reusable GUI Structures </a:t>
            </a:r>
            <a:r>
              <a:rPr lang="en-US" dirty="0"/>
              <a:t>(2023), Stokke Knut Anders, Barash Mikhail, Järvi Jaakko</a:t>
            </a:r>
          </a:p>
        </p:txBody>
      </p:sp>
    </p:spTree>
    <p:extLst>
      <p:ext uri="{BB962C8B-B14F-4D97-AF65-F5344CB8AC3E}">
        <p14:creationId xmlns:p14="http://schemas.microsoft.com/office/powerpoint/2010/main" val="1322771822"/>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D925D-EE0B-F921-8E65-63E67A1FDD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4B7737-E352-E22D-8696-A85C8C16BA15}"/>
              </a:ext>
            </a:extLst>
          </p:cNvPr>
          <p:cNvSpPr>
            <a:spLocks noGrp="1"/>
          </p:cNvSpPr>
          <p:nvPr>
            <p:ph type="title"/>
          </p:nvPr>
        </p:nvSpPr>
        <p:spPr/>
        <p:txBody>
          <a:bodyPr/>
          <a:lstStyle/>
          <a:p>
            <a:r>
              <a:rPr lang="en-US" dirty="0"/>
              <a:t>Future of Software Development</a:t>
            </a:r>
          </a:p>
        </p:txBody>
      </p:sp>
      <p:sp>
        <p:nvSpPr>
          <p:cNvPr id="3" name="Content Placeholder 2">
            <a:extLst>
              <a:ext uri="{FF2B5EF4-FFF2-40B4-BE49-F238E27FC236}">
                <a16:creationId xmlns:a16="http://schemas.microsoft.com/office/drawing/2014/main" id="{B27CA4B8-AA6D-2283-F7E6-23BACE13CCFB}"/>
              </a:ext>
            </a:extLst>
          </p:cNvPr>
          <p:cNvSpPr>
            <a:spLocks noGrp="1"/>
          </p:cNvSpPr>
          <p:nvPr>
            <p:ph idx="1"/>
          </p:nvPr>
        </p:nvSpPr>
        <p:spPr/>
        <p:txBody>
          <a:bodyPr/>
          <a:lstStyle/>
          <a:p>
            <a:r>
              <a:rPr lang="en-US" dirty="0"/>
              <a:t>Continue to improve the generic programming support in languages</a:t>
            </a:r>
          </a:p>
          <a:p>
            <a:pPr lvl="1"/>
            <a:r>
              <a:rPr lang="en-US" dirty="0"/>
              <a:t>Refinements</a:t>
            </a:r>
          </a:p>
          <a:p>
            <a:pPr lvl="1"/>
            <a:r>
              <a:rPr lang="en-US" dirty="0"/>
              <a:t>Dependent concepts</a:t>
            </a:r>
          </a:p>
          <a:p>
            <a:pPr lvl="1"/>
            <a:r>
              <a:rPr lang="en-US" dirty="0"/>
              <a:t>Law of exclusivity (follows from whole/part relationships and local reasoning)</a:t>
            </a:r>
          </a:p>
          <a:p>
            <a:pPr lvl="1"/>
            <a:r>
              <a:rPr lang="en-US" dirty="0"/>
              <a:t>Minimize tradeoffs between efficiency and safety</a:t>
            </a:r>
          </a:p>
          <a:p>
            <a:r>
              <a:rPr lang="en-US" dirty="0"/>
              <a:t>Create better foundational libraries by implementing fundamental concepts and algorithms</a:t>
            </a:r>
          </a:p>
          <a:p>
            <a:r>
              <a:rPr lang="en-US" dirty="0"/>
              <a:t>Create libraries of embedded DSLs that interoperate</a:t>
            </a:r>
          </a:p>
          <a:p>
            <a:r>
              <a:rPr lang="en-US" dirty="0"/>
              <a:t>Develop AI to </a:t>
            </a:r>
            <a:r>
              <a:rPr lang="en-US" i="1" dirty="0"/>
              <a:t>reason</a:t>
            </a:r>
            <a:r>
              <a:rPr lang="en-US" dirty="0"/>
              <a:t> about code so that it can continue the above</a:t>
            </a:r>
          </a:p>
          <a:p>
            <a:endParaRPr lang="en-US" dirty="0"/>
          </a:p>
        </p:txBody>
      </p:sp>
    </p:spTree>
    <p:extLst>
      <p:ext uri="{BB962C8B-B14F-4D97-AF65-F5344CB8AC3E}">
        <p14:creationId xmlns:p14="http://schemas.microsoft.com/office/powerpoint/2010/main" val="2776792700"/>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EEE1A-831D-5723-ECF8-F693D5155B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A17FBA-C486-FF02-1F65-6C1AA2478589}"/>
              </a:ext>
            </a:extLst>
          </p:cNvPr>
          <p:cNvSpPr>
            <a:spLocks noGrp="1"/>
          </p:cNvSpPr>
          <p:nvPr>
            <p:ph type="title"/>
          </p:nvPr>
        </p:nvSpPr>
        <p:spPr>
          <a:xfrm>
            <a:off x="609600" y="-1371600"/>
            <a:ext cx="10972800" cy="946389"/>
          </a:xfrm>
        </p:spPr>
        <p:txBody>
          <a:bodyPr/>
          <a:lstStyle/>
          <a:p>
            <a:r>
              <a:rPr lang="en-US"/>
              <a:t>Closer Slide</a:t>
            </a:r>
          </a:p>
        </p:txBody>
      </p:sp>
    </p:spTree>
    <p:extLst>
      <p:ext uri="{BB962C8B-B14F-4D97-AF65-F5344CB8AC3E}">
        <p14:creationId xmlns:p14="http://schemas.microsoft.com/office/powerpoint/2010/main" val="66053618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8891F46-B5F0-DAE0-03AC-26B338D4D4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6C6003-A7A7-7F39-A5BE-9FA225243859}"/>
              </a:ext>
            </a:extLst>
          </p:cNvPr>
          <p:cNvSpPr>
            <a:spLocks noGrp="1"/>
          </p:cNvSpPr>
          <p:nvPr>
            <p:ph type="ctrTitle"/>
          </p:nvPr>
        </p:nvSpPr>
        <p:spPr>
          <a:xfrm>
            <a:off x="612648" y="265176"/>
            <a:ext cx="10972800" cy="950976"/>
          </a:xfrm>
        </p:spPr>
        <p:txBody>
          <a:bodyPr/>
          <a:lstStyle/>
          <a:p>
            <a:r>
              <a:rPr lang="en-US" dirty="0"/>
              <a:t>Analysts</a:t>
            </a:r>
          </a:p>
        </p:txBody>
      </p:sp>
      <p:graphicFrame>
        <p:nvGraphicFramePr>
          <p:cNvPr id="6" name="Table 6">
            <a:extLst>
              <a:ext uri="{FF2B5EF4-FFF2-40B4-BE49-F238E27FC236}">
                <a16:creationId xmlns:a16="http://schemas.microsoft.com/office/drawing/2014/main" id="{D22C484C-7145-9FA5-9014-0A662D81B46E}"/>
              </a:ext>
            </a:extLst>
          </p:cNvPr>
          <p:cNvGraphicFramePr>
            <a:graphicFrameLocks noGrp="1"/>
          </p:cNvGraphicFramePr>
          <p:nvPr>
            <p:ph type="tbl" sz="quarter" idx="10"/>
            <p:extLst>
              <p:ext uri="{D42A27DB-BD31-4B8C-83A1-F6EECF244321}">
                <p14:modId xmlns:p14="http://schemas.microsoft.com/office/powerpoint/2010/main" val="27678613"/>
              </p:ext>
            </p:extLst>
          </p:nvPr>
        </p:nvGraphicFramePr>
        <p:xfrm>
          <a:off x="609600" y="1576388"/>
          <a:ext cx="10972797" cy="2157548"/>
        </p:xfrm>
        <a:graphic>
          <a:graphicData uri="http://schemas.openxmlformats.org/drawingml/2006/table">
            <a:tbl>
              <a:tblPr firstRow="1" firstCol="1">
                <a:tableStyleId>{5940675A-B579-460E-94D1-54222C63F5DA}</a:tableStyleId>
              </a:tblPr>
              <a:tblGrid>
                <a:gridCol w="3657599">
                  <a:extLst>
                    <a:ext uri="{9D8B030D-6E8A-4147-A177-3AD203B41FA5}">
                      <a16:colId xmlns:a16="http://schemas.microsoft.com/office/drawing/2014/main" val="4072726795"/>
                    </a:ext>
                  </a:extLst>
                </a:gridCol>
                <a:gridCol w="3657599">
                  <a:extLst>
                    <a:ext uri="{9D8B030D-6E8A-4147-A177-3AD203B41FA5}">
                      <a16:colId xmlns:a16="http://schemas.microsoft.com/office/drawing/2014/main" val="3905159293"/>
                    </a:ext>
                  </a:extLst>
                </a:gridCol>
                <a:gridCol w="3657599">
                  <a:extLst>
                    <a:ext uri="{9D8B030D-6E8A-4147-A177-3AD203B41FA5}">
                      <a16:colId xmlns:a16="http://schemas.microsoft.com/office/drawing/2014/main" val="1933190468"/>
                    </a:ext>
                  </a:extLst>
                </a:gridCol>
              </a:tblGrid>
              <a:tr h="539387">
                <a:tc>
                  <a:txBody>
                    <a:bodyPr/>
                    <a:lstStyle/>
                    <a:p>
                      <a:endParaRPr lang="en-US" sz="1600" dirty="0">
                        <a:latin typeface="+mj-lt"/>
                      </a:endParaRP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600" dirty="0">
                          <a:latin typeface="+mj-lt"/>
                        </a:rPr>
                        <a:t>2006</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600" dirty="0">
                          <a:latin typeface="+mj-lt"/>
                        </a:rPr>
                        <a:t>2025</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052091564"/>
                  </a:ext>
                </a:extLst>
              </a:tr>
              <a:tr h="539387">
                <a:tc>
                  <a:txBody>
                    <a:bodyPr/>
                    <a:lstStyle/>
                    <a:p>
                      <a:r>
                        <a:rPr lang="en-US" sz="1800" dirty="0">
                          <a:latin typeface="+mj-lt"/>
                        </a:rPr>
                        <a:t>Process Trends</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Evolving Best Practices</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Generative AI</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177149474"/>
                  </a:ext>
                </a:extLst>
              </a:tr>
              <a:tr h="539387">
                <a:tc>
                  <a:txBody>
                    <a:bodyPr/>
                    <a:lstStyle/>
                    <a:p>
                      <a:r>
                        <a:rPr lang="en-US" sz="1800" dirty="0">
                          <a:latin typeface="+mj-lt"/>
                        </a:rPr>
                        <a:t>Language Trends</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Java and C#</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Natural Language, Rust, Kotlin, Go</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392212563"/>
                  </a:ext>
                </a:extLst>
              </a:tr>
              <a:tr h="539387">
                <a:tc>
                  <a:txBody>
                    <a:bodyPr/>
                    <a:lstStyle/>
                    <a:p>
                      <a:r>
                        <a:rPr lang="en-US" sz="1800" dirty="0">
                          <a:latin typeface="+mj-lt"/>
                        </a:rPr>
                        <a:t>Technology Trends</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XML, Web Services, Open Source</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AI, AI, AI, NCLC, </a:t>
                      </a:r>
                      <a:r>
                        <a:rPr lang="en-US" sz="1800" dirty="0" err="1"/>
                        <a:t>DevSecOps</a:t>
                      </a:r>
                      <a:r>
                        <a:rPr lang="en-US" sz="1800" dirty="0"/>
                        <a:t>, …</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43324942"/>
                  </a:ext>
                </a:extLst>
              </a:tr>
            </a:tbl>
          </a:graphicData>
        </a:graphic>
      </p:graphicFrame>
    </p:spTree>
    <p:extLst>
      <p:ext uri="{BB962C8B-B14F-4D97-AF65-F5344CB8AC3E}">
        <p14:creationId xmlns:p14="http://schemas.microsoft.com/office/powerpoint/2010/main" val="40487404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D59E85-FF48-4164-E295-69D390C0A424}"/>
              </a:ext>
            </a:extLst>
          </p:cNvPr>
          <p:cNvSpPr>
            <a:spLocks noGrp="1"/>
          </p:cNvSpPr>
          <p:nvPr>
            <p:ph type="title"/>
          </p:nvPr>
        </p:nvSpPr>
        <p:spPr>
          <a:xfrm>
            <a:off x="609600" y="-1590115"/>
            <a:ext cx="10972800" cy="946389"/>
          </a:xfrm>
        </p:spPr>
        <p:txBody>
          <a:bodyPr/>
          <a:lstStyle/>
          <a:p>
            <a:r>
              <a:rPr lang="en-US"/>
              <a:t>Large Quote</a:t>
            </a:r>
          </a:p>
        </p:txBody>
      </p:sp>
      <p:sp>
        <p:nvSpPr>
          <p:cNvPr id="3" name="Text Placeholder 2">
            <a:extLst>
              <a:ext uri="{FF2B5EF4-FFF2-40B4-BE49-F238E27FC236}">
                <a16:creationId xmlns:a16="http://schemas.microsoft.com/office/drawing/2014/main" id="{878CD406-C1CC-6479-584F-B0F316C989A8}"/>
              </a:ext>
            </a:extLst>
          </p:cNvPr>
          <p:cNvSpPr>
            <a:spLocks noGrp="1"/>
          </p:cNvSpPr>
          <p:nvPr>
            <p:ph type="body" sz="quarter" idx="15"/>
          </p:nvPr>
        </p:nvSpPr>
        <p:spPr>
          <a:xfrm>
            <a:off x="609600" y="1333500"/>
            <a:ext cx="10972800" cy="4191000"/>
          </a:xfrm>
        </p:spPr>
        <p:txBody>
          <a:bodyPr/>
          <a:lstStyle/>
          <a:p>
            <a:pPr marL="0" indent="0">
              <a:buNone/>
            </a:pPr>
            <a:r>
              <a:rPr lang="en-US" sz="3600" dirty="0">
                <a:latin typeface="+mn-lt"/>
              </a:rPr>
              <a:t>“Organizations need to integrate security best practices, security testing tools and security-focused processes into their software development life cycle. Proper execution improves application security, reduces overall costs, increases customer satisfaction and yields a more-efficient SDLC.”</a:t>
            </a:r>
          </a:p>
          <a:p>
            <a:pPr lvl="1"/>
            <a:r>
              <a:rPr lang="en-US" dirty="0"/>
              <a:t>Gartner Research, February 2006</a:t>
            </a:r>
          </a:p>
        </p:txBody>
      </p:sp>
    </p:spTree>
    <p:extLst>
      <p:ext uri="{BB962C8B-B14F-4D97-AF65-F5344CB8AC3E}">
        <p14:creationId xmlns:p14="http://schemas.microsoft.com/office/powerpoint/2010/main" val="333367064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1938D-48C9-55B2-F9CC-53BB0EB535C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AEF21B6-B144-0BCF-BD84-0498ECAB517B}"/>
              </a:ext>
            </a:extLst>
          </p:cNvPr>
          <p:cNvSpPr>
            <a:spLocks noGrp="1"/>
          </p:cNvSpPr>
          <p:nvPr>
            <p:ph type="title"/>
          </p:nvPr>
        </p:nvSpPr>
        <p:spPr>
          <a:xfrm>
            <a:off x="609600" y="-1590115"/>
            <a:ext cx="10972800" cy="946389"/>
          </a:xfrm>
        </p:spPr>
        <p:txBody>
          <a:bodyPr/>
          <a:lstStyle/>
          <a:p>
            <a:r>
              <a:rPr lang="en-US"/>
              <a:t>Large Quote</a:t>
            </a:r>
          </a:p>
        </p:txBody>
      </p:sp>
      <p:sp>
        <p:nvSpPr>
          <p:cNvPr id="3" name="Text Placeholder 2">
            <a:extLst>
              <a:ext uri="{FF2B5EF4-FFF2-40B4-BE49-F238E27FC236}">
                <a16:creationId xmlns:a16="http://schemas.microsoft.com/office/drawing/2014/main" id="{4F869FE3-448C-410D-47F7-F5B0FD789045}"/>
              </a:ext>
            </a:extLst>
          </p:cNvPr>
          <p:cNvSpPr>
            <a:spLocks noGrp="1"/>
          </p:cNvSpPr>
          <p:nvPr>
            <p:ph type="body" sz="quarter" idx="15"/>
          </p:nvPr>
        </p:nvSpPr>
        <p:spPr>
          <a:xfrm>
            <a:off x="609600" y="1333500"/>
            <a:ext cx="10972800" cy="4191000"/>
          </a:xfrm>
        </p:spPr>
        <p:txBody>
          <a:bodyPr/>
          <a:lstStyle/>
          <a:p>
            <a:pPr marL="0" indent="0">
              <a:buNone/>
            </a:pPr>
            <a:r>
              <a:rPr lang="en-US" sz="3600" dirty="0">
                <a:latin typeface="+mn-lt"/>
              </a:rPr>
              <a:t>“Microsoft has been slowly moving to a new development process that will affect how partners and customers evaluate and test its software... The new process should help Microsoft gain more feedback earlier in the development cycle, but it won’t necessarily help the company ship its products on time or with fewer bugs.”</a:t>
            </a:r>
          </a:p>
          <a:p>
            <a:pPr lvl="1"/>
            <a:r>
              <a:rPr lang="en-US" dirty="0"/>
              <a:t>Directions on Microsoft, March 2006</a:t>
            </a:r>
          </a:p>
        </p:txBody>
      </p:sp>
    </p:spTree>
    <p:extLst>
      <p:ext uri="{BB962C8B-B14F-4D97-AF65-F5344CB8AC3E}">
        <p14:creationId xmlns:p14="http://schemas.microsoft.com/office/powerpoint/2010/main" val="158479241"/>
      </p:ext>
    </p:extLst>
  </p:cSld>
  <p:clrMapOvr>
    <a:masterClrMapping/>
  </p:clrMapOvr>
  <p:transition spd="med"/>
</p:sld>
</file>

<file path=ppt/theme/theme1.xml><?xml version="1.0" encoding="utf-8"?>
<a:theme xmlns:a="http://schemas.openxmlformats.org/drawingml/2006/main" name="Adobe Template 2024">
  <a:themeElements>
    <a:clrScheme name="Adobe 2024">
      <a:dk1>
        <a:srgbClr val="000000"/>
      </a:dk1>
      <a:lt1>
        <a:srgbClr val="FFFFFF"/>
      </a:lt1>
      <a:dk2>
        <a:srgbClr val="2C2C2C"/>
      </a:dk2>
      <a:lt2>
        <a:srgbClr val="F5F5F5"/>
      </a:lt2>
      <a:accent1>
        <a:srgbClr val="0AA35B"/>
      </a:accent1>
      <a:accent2>
        <a:srgbClr val="3A63F9"/>
      </a:accent2>
      <a:accent3>
        <a:srgbClr val="FF66CC"/>
      </a:accent3>
      <a:accent4>
        <a:srgbClr val="FFA311"/>
      </a:accent4>
      <a:accent5>
        <a:srgbClr val="F3C600"/>
      </a:accent5>
      <a:accent6>
        <a:srgbClr val="EB1000"/>
      </a:accent6>
      <a:hlink>
        <a:srgbClr val="5F5F5F"/>
      </a:hlink>
      <a:folHlink>
        <a:srgbClr val="919191"/>
      </a:folHlink>
    </a:clrScheme>
    <a:fontScheme name="Adobe 2024">
      <a:majorFont>
        <a:latin typeface="Adobe Clean Black"/>
        <a:ea typeface=""/>
        <a:cs typeface=""/>
      </a:majorFont>
      <a:minorFont>
        <a:latin typeface="Adobe Cle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4C4C4"/>
        </a:solidFill>
        <a:ln>
          <a:noFill/>
        </a:ln>
      </a:spPr>
      <a:bodyPr rtlCol="0" anchor="ctr"/>
      <a:lstStyle>
        <a:defPPr algn="ctr">
          <a:defRPr dirty="0"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ln>
          <a:solidFill>
            <a:srgbClr val="00000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110000"/>
          </a:lnSpc>
          <a:spcBef>
            <a:spcPts val="900"/>
          </a:spcBef>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 dockstate="right" visibility="0" width="350" row="0">
    <wetp:webextensionref xmlns:r="http://schemas.openxmlformats.org/officeDocument/2006/relationships" r:id="rId2"/>
  </wetp:taskpane>
  <wetp:taskpane dockstate="right" visibility="0" width="350" row="0">
    <wetp:webextensionref xmlns:r="http://schemas.openxmlformats.org/officeDocument/2006/relationships" r:id="rId3"/>
  </wetp:taskpane>
</wetp:taskpanes>
</file>

<file path=ppt/webextensions/webextension1.xml><?xml version="1.0" encoding="utf-8"?>
<we:webextension xmlns:we="http://schemas.microsoft.com/office/webextensions/webextension/2010/11" id="{FDFCA518-E110-7A4E-8C23-7E933C39BA21}">
  <we:reference id="6a7bd4f3-0563-43af-8c08-79110eebdff6" version="1.1.4.0" store="EXCatalog" storeType="EXCatalog"/>
  <we:alternateReferences>
    <we:reference id="WA104381155" version="1.1.4.0" store="en-US"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17A8BD02-3C67-344E-A79D-108E81CF67C1}">
  <we:reference id="b0430364-2ab6-47cd-907e-f8b72239b204" version="4.6.79.0" store="EXCatalog" storeType="EXCatalog"/>
  <we:alternateReferences>
    <we:reference id="WA200000729" version="4.6.79.0" store="en-US"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879836B7-688A-D345-B4C0-7BFBC7971B91}">
  <we:reference id="a3b40b4f-8edf-490e-9df1-7e66f93912bf" version="1.0.33.0" store="EXCatalog" storeType="EXCatalog"/>
  <we:alternateReferences>
    <we:reference id="WA104380526" version="1.0.33.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BC1E330420DBD418D5B620A8C9D53C3" ma:contentTypeVersion="4" ma:contentTypeDescription="Create a new document." ma:contentTypeScope="" ma:versionID="161ebf91384bd4ce04c6344ec46ffba0">
  <xsd:schema xmlns:xsd="http://www.w3.org/2001/XMLSchema" xmlns:xs="http://www.w3.org/2001/XMLSchema" xmlns:p="http://schemas.microsoft.com/office/2006/metadata/properties" xmlns:ns2="6b0ab358-a088-4e6e-bfec-d9b12e2052a0" targetNamespace="http://schemas.microsoft.com/office/2006/metadata/properties" ma:root="true" ma:fieldsID="b22a944ac4c21b7b41787822d4746f96" ns2:_="">
    <xsd:import namespace="6b0ab358-a088-4e6e-bfec-d9b12e2052a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0ab358-a088-4e6e-bfec-d9b12e2052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069ECC-20E0-49A9-BB05-2E7CAA2C58E1}">
  <ds:schemaRefs>
    <ds:schemaRef ds:uri="http://schemas.microsoft.com/office/2006/metadata/properties"/>
    <ds:schemaRef ds:uri="http://www.w3.org/XML/1998/namespace"/>
    <ds:schemaRef ds:uri="http://purl.org/dc/dcmitype/"/>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 ds:uri="6b0ab358-a088-4e6e-bfec-d9b12e2052a0"/>
    <ds:schemaRef ds:uri="http://purl.org/dc/terms/"/>
  </ds:schemaRefs>
</ds:datastoreItem>
</file>

<file path=customXml/itemProps2.xml><?xml version="1.0" encoding="utf-8"?>
<ds:datastoreItem xmlns:ds="http://schemas.openxmlformats.org/officeDocument/2006/customXml" ds:itemID="{C77CB1AD-E214-46C5-86F9-85C8F29FA0E6}">
  <ds:schemaRefs>
    <ds:schemaRef ds:uri="6b0ab358-a088-4e6e-bfec-d9b12e2052a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3C468D7-2A62-4899-BEF3-AA07431EA73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25416</TotalTime>
  <Words>6557</Words>
  <Application>Microsoft Macintosh PowerPoint</Application>
  <PresentationFormat>Widescreen</PresentationFormat>
  <Paragraphs>569</Paragraphs>
  <Slides>68</Slides>
  <Notes>68</Notes>
  <HiddenSlides>1</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68</vt:i4>
      </vt:variant>
    </vt:vector>
  </HeadingPairs>
  <TitlesOfParts>
    <vt:vector size="80" baseType="lpstr">
      <vt:lpstr>Adobe Clean</vt:lpstr>
      <vt:lpstr>Adobe Clean Black</vt:lpstr>
      <vt:lpstr>Adobe Clean ExtraBold</vt:lpstr>
      <vt:lpstr>Arial</vt:lpstr>
      <vt:lpstr>Calibri</vt:lpstr>
      <vt:lpstr>Cambria Math</vt:lpstr>
      <vt:lpstr>clean-regular</vt:lpstr>
      <vt:lpstr>Menlo</vt:lpstr>
      <vt:lpstr>Roboto</vt:lpstr>
      <vt:lpstr>System Font Regular</vt:lpstr>
      <vt:lpstr>Wingdings</vt:lpstr>
      <vt:lpstr>Adobe Template 2024</vt:lpstr>
      <vt:lpstr>PowerPoint Presentation</vt:lpstr>
      <vt:lpstr>Are We There Yet?</vt:lpstr>
      <vt:lpstr>Industry Developments</vt:lpstr>
      <vt:lpstr>Adobe</vt:lpstr>
      <vt:lpstr>       Photoshop</vt:lpstr>
      <vt:lpstr>Analysts (Then)</vt:lpstr>
      <vt:lpstr>Analysts</vt:lpstr>
      <vt:lpstr>Large Quote</vt:lpstr>
      <vt:lpstr>Large Quote</vt:lpstr>
      <vt:lpstr>Large Quote</vt:lpstr>
      <vt:lpstr>Jon Bentley’s Solution (translated to C++)</vt:lpstr>
      <vt:lpstr>Binary Search Solution (from 2006 talk)</vt:lpstr>
      <vt:lpstr>Question: If we can’t write binary search…</vt:lpstr>
      <vt:lpstr>Analysts (Now)</vt:lpstr>
      <vt:lpstr>Large Quote</vt:lpstr>
      <vt:lpstr>Large Quote</vt:lpstr>
      <vt:lpstr>Binary Search Solution (Copilot 2025)</vt:lpstr>
      <vt:lpstr>Closer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Answer: Iterative Refinement.</vt:lpstr>
      <vt:lpstr>How can we write Better Code?</vt:lpstr>
      <vt:lpstr>Generic Programming</vt:lpstr>
      <vt:lpstr>Generic Programming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Programming with Generics ≠ Generic Programming</vt:lpstr>
      <vt:lpstr>Metaprogramming ≠ Generic Programming</vt:lpstr>
      <vt:lpstr>Programming is Mathematics</vt:lpstr>
      <vt:lpstr>Concepts</vt:lpstr>
      <vt:lpstr>Building a Repository of Algorithms</vt:lpstr>
      <vt:lpstr>Unfortunately, the IRMT doesn’t exist</vt:lpstr>
      <vt:lpstr>Computer Science foundations</vt:lpstr>
      <vt:lpstr>The Language Challenge</vt:lpstr>
      <vt:lpstr>Current Design of Large Systems</vt:lpstr>
      <vt:lpstr>A “Generic Algorithm” for Building Systems</vt:lpstr>
      <vt:lpstr>Question: Is generic programming sufficient to build software at scale?</vt:lpstr>
      <vt:lpstr>Conjecture: All problems of scale become a network problem</vt:lpstr>
      <vt:lpstr>Declarative Forms</vt:lpstr>
      <vt:lpstr>Declarative Forms</vt:lpstr>
      <vt:lpstr>Declarative Forms</vt:lpstr>
      <vt:lpstr>A “Generic Algorithm” for Building Large Systems</vt:lpstr>
      <vt:lpstr>Rules Exist</vt:lpstr>
      <vt:lpstr>Property Models</vt:lpstr>
      <vt:lpstr>Imperative Solution to Mini Image Size</vt:lpstr>
      <vt:lpstr>Event Flow</vt:lpstr>
      <vt:lpstr>Demo</vt:lpstr>
      <vt:lpstr>PowerPoint Presentation</vt:lpstr>
      <vt:lpstr>A Declarative Form</vt:lpstr>
      <vt:lpstr>Imperative Solution to Mini Image Size</vt:lpstr>
      <vt:lpstr>Structure of Mini Image Size</vt:lpstr>
      <vt:lpstr>Future of Software Development (2006 - restated)</vt:lpstr>
      <vt:lpstr>References for Property Models</vt:lpstr>
      <vt:lpstr>Related Work</vt:lpstr>
      <vt:lpstr>Future of Software Development</vt:lpstr>
      <vt:lpstr>Closer Slide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Adobe presentation template</dc:title>
  <dc:subject/>
  <dc:creator>Adobe</dc:creator>
  <cp:keywords/>
  <dc:description/>
  <cp:lastModifiedBy>Sean Parent</cp:lastModifiedBy>
  <cp:revision>134</cp:revision>
  <cp:lastPrinted>2025-04-28T18:04:11Z</cp:lastPrinted>
  <dcterms:created xsi:type="dcterms:W3CDTF">2024-01-24T22:04:21Z</dcterms:created>
  <dcterms:modified xsi:type="dcterms:W3CDTF">2025-04-28T18:13:11Z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0x0101001BC1E330420DBD418D5B620A8C9D53C3</vt:lpwstr>
  </property>
</Properties>
</file>